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handoutMasterIdLst>
    <p:handoutMasterId r:id="rId22"/>
  </p:handoutMasterIdLst>
  <p:sldIdLst>
    <p:sldId id="256" r:id="rId5"/>
    <p:sldId id="286" r:id="rId6"/>
    <p:sldId id="281" r:id="rId7"/>
    <p:sldId id="288" r:id="rId8"/>
    <p:sldId id="290" r:id="rId9"/>
    <p:sldId id="291" r:id="rId10"/>
    <p:sldId id="292" r:id="rId11"/>
    <p:sldId id="293" r:id="rId12"/>
    <p:sldId id="295" r:id="rId13"/>
    <p:sldId id="282" r:id="rId14"/>
    <p:sldId id="283" r:id="rId15"/>
    <p:sldId id="284" r:id="rId16"/>
    <p:sldId id="285" r:id="rId17"/>
    <p:sldId id="287" r:id="rId18"/>
    <p:sldId id="296" r:id="rId19"/>
    <p:sldId id="265"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E7D"/>
    <a:srgbClr val="EFE1B5"/>
    <a:srgbClr val="002774"/>
    <a:srgbClr val="00194C"/>
    <a:srgbClr val="3F3F3F"/>
    <a:srgbClr val="014067"/>
    <a:srgbClr val="013657"/>
    <a:srgbClr val="01456F"/>
    <a:srgbClr val="014B79"/>
    <a:srgbClr val="093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1B0F4-4A97-4B09-AB43-C165D998DAE1}" v="1" dt="2023-02-22T01:26:38.0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6146" autoAdjust="0"/>
  </p:normalViewPr>
  <p:slideViewPr>
    <p:cSldViewPr snapToGrid="0" showGuides="1">
      <p:cViewPr varScale="1">
        <p:scale>
          <a:sx n="83" d="100"/>
          <a:sy n="83" d="100"/>
        </p:scale>
        <p:origin x="1590" y="84"/>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3192A-1E4B-4A71-82E4-E5AAB830C0BF}" type="doc">
      <dgm:prSet loTypeId="urn:microsoft.com/office/officeart/2005/8/layout/cycle3" loCatId="cycle" qsTypeId="urn:microsoft.com/office/officeart/2005/8/quickstyle/simple4" qsCatId="simple" csTypeId="urn:microsoft.com/office/officeart/2005/8/colors/accent2_2" csCatId="accent2" phldr="1"/>
      <dgm:spPr/>
      <dgm:t>
        <a:bodyPr/>
        <a:lstStyle/>
        <a:p>
          <a:endParaRPr lang="en-HK"/>
        </a:p>
      </dgm:t>
    </dgm:pt>
    <dgm:pt modelId="{CCE81015-C23C-4832-A97F-3CAF7FBD8819}">
      <dgm:prSet phldrT="[Text]"/>
      <dgm:spPr/>
      <dgm:t>
        <a:bodyPr/>
        <a:lstStyle/>
        <a:p>
          <a:r>
            <a:rPr lang="zh-CN" altLang="en-US" b="1" dirty="0">
              <a:effectLst>
                <a:outerShdw blurRad="38100" dist="38100" dir="2700000" algn="tl">
                  <a:srgbClr val="000000">
                    <a:alpha val="43137"/>
                  </a:srgbClr>
                </a:outerShdw>
              </a:effectLst>
            </a:rPr>
            <a:t>内地服務較完善</a:t>
          </a:r>
          <a:endParaRPr lang="en-HK" b="1" dirty="0">
            <a:effectLst>
              <a:outerShdw blurRad="38100" dist="38100" dir="2700000" algn="tl">
                <a:srgbClr val="000000">
                  <a:alpha val="43137"/>
                </a:srgbClr>
              </a:outerShdw>
            </a:effectLst>
          </a:endParaRPr>
        </a:p>
      </dgm:t>
    </dgm:pt>
    <dgm:pt modelId="{C94A85AF-00E9-4A8C-9505-92A5278614C6}" type="parTrans" cxnId="{564706AD-81EE-4081-B647-21F701E235FE}">
      <dgm:prSet/>
      <dgm:spPr/>
      <dgm:t>
        <a:bodyPr/>
        <a:lstStyle/>
        <a:p>
          <a:endParaRPr lang="en-HK"/>
        </a:p>
      </dgm:t>
    </dgm:pt>
    <dgm:pt modelId="{CD930495-633B-4B53-9585-1B9B5F3717D6}" type="sibTrans" cxnId="{564706AD-81EE-4081-B647-21F701E235FE}">
      <dgm:prSet/>
      <dgm:spPr/>
      <dgm:t>
        <a:bodyPr/>
        <a:lstStyle/>
        <a:p>
          <a:endParaRPr lang="en-HK"/>
        </a:p>
      </dgm:t>
    </dgm:pt>
    <dgm:pt modelId="{4EE1AAC3-95B3-4E1C-8229-B1F99A77C481}">
      <dgm:prSet phldrT="[Text]"/>
      <dgm:spPr/>
      <dgm:t>
        <a:bodyPr/>
        <a:lstStyle/>
        <a:p>
          <a:r>
            <a:rPr lang="zh-CN" altLang="en-US" b="1" dirty="0">
              <a:effectLst>
                <a:outerShdw blurRad="38100" dist="38100" dir="2700000" algn="tl">
                  <a:srgbClr val="000000">
                    <a:alpha val="43137"/>
                  </a:srgbClr>
                </a:outerShdw>
              </a:effectLst>
            </a:rPr>
            <a:t>内地企業對香港機構缺乏了解</a:t>
          </a:r>
          <a:endParaRPr lang="en-HK" b="1" dirty="0">
            <a:effectLst>
              <a:outerShdw blurRad="38100" dist="38100" dir="2700000" algn="tl">
                <a:srgbClr val="000000">
                  <a:alpha val="43137"/>
                </a:srgbClr>
              </a:outerShdw>
            </a:effectLst>
          </a:endParaRPr>
        </a:p>
      </dgm:t>
    </dgm:pt>
    <dgm:pt modelId="{0F578513-4F1D-4D01-A145-388F4671B6F7}" type="parTrans" cxnId="{9C2A3BDB-2AC3-4893-A15C-3D9B30BD8E36}">
      <dgm:prSet/>
      <dgm:spPr/>
      <dgm:t>
        <a:bodyPr/>
        <a:lstStyle/>
        <a:p>
          <a:endParaRPr lang="en-HK"/>
        </a:p>
      </dgm:t>
    </dgm:pt>
    <dgm:pt modelId="{8B1EBC1C-4FDE-4E09-B69F-55BE33A682C6}" type="sibTrans" cxnId="{9C2A3BDB-2AC3-4893-A15C-3D9B30BD8E36}">
      <dgm:prSet/>
      <dgm:spPr/>
      <dgm:t>
        <a:bodyPr/>
        <a:lstStyle/>
        <a:p>
          <a:endParaRPr lang="en-HK"/>
        </a:p>
      </dgm:t>
    </dgm:pt>
    <dgm:pt modelId="{5FE2230C-FDF9-4587-B77C-ACD22E28E873}">
      <dgm:prSet phldrT="[Text]"/>
      <dgm:spPr/>
      <dgm:t>
        <a:bodyPr/>
        <a:lstStyle/>
        <a:p>
          <a:r>
            <a:rPr lang="zh-CN" altLang="en-US" b="1" dirty="0">
              <a:effectLst>
                <a:outerShdw blurRad="38100" dist="38100" dir="2700000" algn="tl">
                  <a:srgbClr val="000000">
                    <a:alpha val="43137"/>
                  </a:srgbClr>
                </a:outerShdw>
              </a:effectLst>
            </a:rPr>
            <a:t>兩地法律法規存在差異</a:t>
          </a:r>
          <a:endParaRPr lang="en-HK" b="1" dirty="0">
            <a:effectLst>
              <a:outerShdw blurRad="38100" dist="38100" dir="2700000" algn="tl">
                <a:srgbClr val="000000">
                  <a:alpha val="43137"/>
                </a:srgbClr>
              </a:outerShdw>
            </a:effectLst>
          </a:endParaRPr>
        </a:p>
      </dgm:t>
    </dgm:pt>
    <dgm:pt modelId="{D2D1E1D7-C468-4AD3-B8D1-7FB0A8AB46AB}" type="parTrans" cxnId="{4E20282F-7F8F-40F9-96A2-758B5937231F}">
      <dgm:prSet/>
      <dgm:spPr/>
      <dgm:t>
        <a:bodyPr/>
        <a:lstStyle/>
        <a:p>
          <a:endParaRPr lang="en-HK"/>
        </a:p>
      </dgm:t>
    </dgm:pt>
    <dgm:pt modelId="{5C4801A9-33BD-431F-8B3D-30C3AA41579D}" type="sibTrans" cxnId="{4E20282F-7F8F-40F9-96A2-758B5937231F}">
      <dgm:prSet/>
      <dgm:spPr/>
      <dgm:t>
        <a:bodyPr/>
        <a:lstStyle/>
        <a:p>
          <a:endParaRPr lang="en-HK"/>
        </a:p>
      </dgm:t>
    </dgm:pt>
    <dgm:pt modelId="{B8F5F1DD-B1A9-4D14-BBE8-5DC6A00A8DAB}">
      <dgm:prSet/>
      <dgm:spPr/>
      <dgm:t>
        <a:bodyPr/>
        <a:lstStyle/>
        <a:p>
          <a:r>
            <a:rPr lang="zh-CN" altLang="en-US" b="1" dirty="0">
              <a:effectLst>
                <a:outerShdw blurRad="38100" dist="38100" dir="2700000" algn="tl">
                  <a:srgbClr val="000000">
                    <a:alpha val="43137"/>
                  </a:srgbClr>
                </a:outerShdw>
              </a:effectLst>
            </a:rPr>
            <a:t>企業轉換服務機構意願薄弱</a:t>
          </a:r>
          <a:endParaRPr lang="en-HK" b="1" dirty="0">
            <a:effectLst>
              <a:outerShdw blurRad="38100" dist="38100" dir="2700000" algn="tl">
                <a:srgbClr val="000000">
                  <a:alpha val="43137"/>
                </a:srgbClr>
              </a:outerShdw>
            </a:effectLst>
          </a:endParaRPr>
        </a:p>
      </dgm:t>
    </dgm:pt>
    <dgm:pt modelId="{53CFDDAC-1A8A-46D6-B299-A5CB30EAE41A}" type="parTrans" cxnId="{9F7AB4C9-402D-47B6-BAC0-86E11728A6A6}">
      <dgm:prSet/>
      <dgm:spPr/>
      <dgm:t>
        <a:bodyPr/>
        <a:lstStyle/>
        <a:p>
          <a:endParaRPr lang="en-HK"/>
        </a:p>
      </dgm:t>
    </dgm:pt>
    <dgm:pt modelId="{A83397D7-7045-4920-A8D1-CC80767138BD}" type="sibTrans" cxnId="{9F7AB4C9-402D-47B6-BAC0-86E11728A6A6}">
      <dgm:prSet/>
      <dgm:spPr/>
      <dgm:t>
        <a:bodyPr/>
        <a:lstStyle/>
        <a:p>
          <a:endParaRPr lang="en-HK"/>
        </a:p>
      </dgm:t>
    </dgm:pt>
    <dgm:pt modelId="{96F106E0-4EBA-497B-9C30-26D214698371}">
      <dgm:prSet phldrT="[Text]"/>
      <dgm:spPr/>
      <dgm:t>
        <a:bodyPr/>
        <a:lstStyle/>
        <a:p>
          <a:r>
            <a:rPr lang="zh-CN" altLang="en-US" b="1" dirty="0">
              <a:effectLst>
                <a:outerShdw blurRad="38100" dist="38100" dir="2700000" algn="tl">
                  <a:srgbClr val="000000">
                    <a:alpha val="43137"/>
                  </a:srgbClr>
                </a:outerShdw>
              </a:effectLst>
            </a:rPr>
            <a:t>内地市場競爭激烈</a:t>
          </a:r>
          <a:endParaRPr lang="en-HK" b="1" dirty="0">
            <a:effectLst>
              <a:outerShdw blurRad="38100" dist="38100" dir="2700000" algn="tl">
                <a:srgbClr val="000000">
                  <a:alpha val="43137"/>
                </a:srgbClr>
              </a:outerShdw>
            </a:effectLst>
          </a:endParaRPr>
        </a:p>
      </dgm:t>
    </dgm:pt>
    <dgm:pt modelId="{0A5610BD-337C-4FAF-923A-8CF7382251BD}" type="sibTrans" cxnId="{EABA86D8-1A96-49D2-B5B9-87B536E248AF}">
      <dgm:prSet/>
      <dgm:spPr/>
      <dgm:t>
        <a:bodyPr/>
        <a:lstStyle/>
        <a:p>
          <a:endParaRPr lang="en-HK"/>
        </a:p>
      </dgm:t>
    </dgm:pt>
    <dgm:pt modelId="{965280AF-6C8E-4F49-9EC4-754E4732DAB8}" type="parTrans" cxnId="{EABA86D8-1A96-49D2-B5B9-87B536E248AF}">
      <dgm:prSet/>
      <dgm:spPr/>
      <dgm:t>
        <a:bodyPr/>
        <a:lstStyle/>
        <a:p>
          <a:endParaRPr lang="en-HK"/>
        </a:p>
      </dgm:t>
    </dgm:pt>
    <dgm:pt modelId="{61012E79-DC6A-4B79-955B-B87D6ABE536A}" type="pres">
      <dgm:prSet presAssocID="{3DC3192A-1E4B-4A71-82E4-E5AAB830C0BF}" presName="Name0" presStyleCnt="0">
        <dgm:presLayoutVars>
          <dgm:dir/>
          <dgm:resizeHandles val="exact"/>
        </dgm:presLayoutVars>
      </dgm:prSet>
      <dgm:spPr/>
    </dgm:pt>
    <dgm:pt modelId="{C2BDC053-A110-4EA0-BC50-64BF62F0CEC0}" type="pres">
      <dgm:prSet presAssocID="{3DC3192A-1E4B-4A71-82E4-E5AAB830C0BF}" presName="cycle" presStyleCnt="0"/>
      <dgm:spPr/>
    </dgm:pt>
    <dgm:pt modelId="{B95F1B0C-94AE-43F8-A69B-20553484CC12}" type="pres">
      <dgm:prSet presAssocID="{96F106E0-4EBA-497B-9C30-26D214698371}" presName="nodeFirstNode" presStyleLbl="node1" presStyleIdx="0" presStyleCnt="5">
        <dgm:presLayoutVars>
          <dgm:bulletEnabled val="1"/>
        </dgm:presLayoutVars>
      </dgm:prSet>
      <dgm:spPr/>
    </dgm:pt>
    <dgm:pt modelId="{240101CB-F9C0-4E02-9251-21D125BF6215}" type="pres">
      <dgm:prSet presAssocID="{0A5610BD-337C-4FAF-923A-8CF7382251BD}" presName="sibTransFirstNode" presStyleLbl="bgShp" presStyleIdx="0" presStyleCnt="1"/>
      <dgm:spPr/>
    </dgm:pt>
    <dgm:pt modelId="{2FCE24A6-5FED-4AD9-BF21-1F6AFF8EFFBF}" type="pres">
      <dgm:prSet presAssocID="{CCE81015-C23C-4832-A97F-3CAF7FBD8819}" presName="nodeFollowingNodes" presStyleLbl="node1" presStyleIdx="1" presStyleCnt="5">
        <dgm:presLayoutVars>
          <dgm:bulletEnabled val="1"/>
        </dgm:presLayoutVars>
      </dgm:prSet>
      <dgm:spPr/>
    </dgm:pt>
    <dgm:pt modelId="{55A9FC6E-39AA-46A6-86F3-EF3C7D40C2E5}" type="pres">
      <dgm:prSet presAssocID="{5FE2230C-FDF9-4587-B77C-ACD22E28E873}" presName="nodeFollowingNodes" presStyleLbl="node1" presStyleIdx="2" presStyleCnt="5" custRadScaleRad="94192" custRadScaleInc="-21630">
        <dgm:presLayoutVars>
          <dgm:bulletEnabled val="1"/>
        </dgm:presLayoutVars>
      </dgm:prSet>
      <dgm:spPr/>
    </dgm:pt>
    <dgm:pt modelId="{2E7D8D15-B303-419E-A943-35E70BC9EEA6}" type="pres">
      <dgm:prSet presAssocID="{4EE1AAC3-95B3-4E1C-8229-B1F99A77C481}" presName="nodeFollowingNodes" presStyleLbl="node1" presStyleIdx="3" presStyleCnt="5" custRadScaleRad="101685" custRadScaleInc="27593">
        <dgm:presLayoutVars>
          <dgm:bulletEnabled val="1"/>
        </dgm:presLayoutVars>
      </dgm:prSet>
      <dgm:spPr/>
    </dgm:pt>
    <dgm:pt modelId="{3811471A-F8EE-463B-A03B-7EF4705BF8FF}" type="pres">
      <dgm:prSet presAssocID="{B8F5F1DD-B1A9-4D14-BBE8-5DC6A00A8DAB}" presName="nodeFollowingNodes" presStyleLbl="node1" presStyleIdx="4" presStyleCnt="5">
        <dgm:presLayoutVars>
          <dgm:bulletEnabled val="1"/>
        </dgm:presLayoutVars>
      </dgm:prSet>
      <dgm:spPr/>
    </dgm:pt>
  </dgm:ptLst>
  <dgm:cxnLst>
    <dgm:cxn modelId="{3C198603-1E69-4BFE-A1D4-06AD542059FD}" type="presOf" srcId="{B8F5F1DD-B1A9-4D14-BBE8-5DC6A00A8DAB}" destId="{3811471A-F8EE-463B-A03B-7EF4705BF8FF}" srcOrd="0" destOrd="0" presId="urn:microsoft.com/office/officeart/2005/8/layout/cycle3"/>
    <dgm:cxn modelId="{4E20282F-7F8F-40F9-96A2-758B5937231F}" srcId="{3DC3192A-1E4B-4A71-82E4-E5AAB830C0BF}" destId="{5FE2230C-FDF9-4587-B77C-ACD22E28E873}" srcOrd="2" destOrd="0" parTransId="{D2D1E1D7-C468-4AD3-B8D1-7FB0A8AB46AB}" sibTransId="{5C4801A9-33BD-431F-8B3D-30C3AA41579D}"/>
    <dgm:cxn modelId="{8842E938-A081-42CE-83AB-D253E32E3F8E}" type="presOf" srcId="{3DC3192A-1E4B-4A71-82E4-E5AAB830C0BF}" destId="{61012E79-DC6A-4B79-955B-B87D6ABE536A}" srcOrd="0" destOrd="0" presId="urn:microsoft.com/office/officeart/2005/8/layout/cycle3"/>
    <dgm:cxn modelId="{58D65867-D188-4979-81EB-2FAF4C7203A5}" type="presOf" srcId="{96F106E0-4EBA-497B-9C30-26D214698371}" destId="{B95F1B0C-94AE-43F8-A69B-20553484CC12}" srcOrd="0" destOrd="0" presId="urn:microsoft.com/office/officeart/2005/8/layout/cycle3"/>
    <dgm:cxn modelId="{3A486C8D-A7FB-493E-9101-E27A24620FC5}" type="presOf" srcId="{0A5610BD-337C-4FAF-923A-8CF7382251BD}" destId="{240101CB-F9C0-4E02-9251-21D125BF6215}" srcOrd="0" destOrd="0" presId="urn:microsoft.com/office/officeart/2005/8/layout/cycle3"/>
    <dgm:cxn modelId="{564706AD-81EE-4081-B647-21F701E235FE}" srcId="{3DC3192A-1E4B-4A71-82E4-E5AAB830C0BF}" destId="{CCE81015-C23C-4832-A97F-3CAF7FBD8819}" srcOrd="1" destOrd="0" parTransId="{C94A85AF-00E9-4A8C-9505-92A5278614C6}" sibTransId="{CD930495-633B-4B53-9585-1B9B5F3717D6}"/>
    <dgm:cxn modelId="{0A2119B2-6848-4EB6-91AB-5F5F3381E930}" type="presOf" srcId="{5FE2230C-FDF9-4587-B77C-ACD22E28E873}" destId="{55A9FC6E-39AA-46A6-86F3-EF3C7D40C2E5}" srcOrd="0" destOrd="0" presId="urn:microsoft.com/office/officeart/2005/8/layout/cycle3"/>
    <dgm:cxn modelId="{90739AB7-DB45-43F2-B12E-BB7990083898}" type="presOf" srcId="{4EE1AAC3-95B3-4E1C-8229-B1F99A77C481}" destId="{2E7D8D15-B303-419E-A943-35E70BC9EEA6}" srcOrd="0" destOrd="0" presId="urn:microsoft.com/office/officeart/2005/8/layout/cycle3"/>
    <dgm:cxn modelId="{9F7AB4C9-402D-47B6-BAC0-86E11728A6A6}" srcId="{3DC3192A-1E4B-4A71-82E4-E5AAB830C0BF}" destId="{B8F5F1DD-B1A9-4D14-BBE8-5DC6A00A8DAB}" srcOrd="4" destOrd="0" parTransId="{53CFDDAC-1A8A-46D6-B299-A5CB30EAE41A}" sibTransId="{A83397D7-7045-4920-A8D1-CC80767138BD}"/>
    <dgm:cxn modelId="{EABA86D8-1A96-49D2-B5B9-87B536E248AF}" srcId="{3DC3192A-1E4B-4A71-82E4-E5AAB830C0BF}" destId="{96F106E0-4EBA-497B-9C30-26D214698371}" srcOrd="0" destOrd="0" parTransId="{965280AF-6C8E-4F49-9EC4-754E4732DAB8}" sibTransId="{0A5610BD-337C-4FAF-923A-8CF7382251BD}"/>
    <dgm:cxn modelId="{9C2A3BDB-2AC3-4893-A15C-3D9B30BD8E36}" srcId="{3DC3192A-1E4B-4A71-82E4-E5AAB830C0BF}" destId="{4EE1AAC3-95B3-4E1C-8229-B1F99A77C481}" srcOrd="3" destOrd="0" parTransId="{0F578513-4F1D-4D01-A145-388F4671B6F7}" sibTransId="{8B1EBC1C-4FDE-4E09-B69F-55BE33A682C6}"/>
    <dgm:cxn modelId="{0ECF97E3-4269-47BA-A967-CA390C09F945}" type="presOf" srcId="{CCE81015-C23C-4832-A97F-3CAF7FBD8819}" destId="{2FCE24A6-5FED-4AD9-BF21-1F6AFF8EFFBF}" srcOrd="0" destOrd="0" presId="urn:microsoft.com/office/officeart/2005/8/layout/cycle3"/>
    <dgm:cxn modelId="{0412ED76-51AB-4B34-B65C-C6E65369B22A}" type="presParOf" srcId="{61012E79-DC6A-4B79-955B-B87D6ABE536A}" destId="{C2BDC053-A110-4EA0-BC50-64BF62F0CEC0}" srcOrd="0" destOrd="0" presId="urn:microsoft.com/office/officeart/2005/8/layout/cycle3"/>
    <dgm:cxn modelId="{83C467F7-696C-4A79-A10F-8A85E246F88C}" type="presParOf" srcId="{C2BDC053-A110-4EA0-BC50-64BF62F0CEC0}" destId="{B95F1B0C-94AE-43F8-A69B-20553484CC12}" srcOrd="0" destOrd="0" presId="urn:microsoft.com/office/officeart/2005/8/layout/cycle3"/>
    <dgm:cxn modelId="{00ACACDA-BAAA-4017-901F-38CE68D545CC}" type="presParOf" srcId="{C2BDC053-A110-4EA0-BC50-64BF62F0CEC0}" destId="{240101CB-F9C0-4E02-9251-21D125BF6215}" srcOrd="1" destOrd="0" presId="urn:microsoft.com/office/officeart/2005/8/layout/cycle3"/>
    <dgm:cxn modelId="{9C1BEEAF-EED8-4E04-B934-E4DAB98FECF4}" type="presParOf" srcId="{C2BDC053-A110-4EA0-BC50-64BF62F0CEC0}" destId="{2FCE24A6-5FED-4AD9-BF21-1F6AFF8EFFBF}" srcOrd="2" destOrd="0" presId="urn:microsoft.com/office/officeart/2005/8/layout/cycle3"/>
    <dgm:cxn modelId="{ED972952-3F31-4CAF-BBB0-AAF40315AED3}" type="presParOf" srcId="{C2BDC053-A110-4EA0-BC50-64BF62F0CEC0}" destId="{55A9FC6E-39AA-46A6-86F3-EF3C7D40C2E5}" srcOrd="3" destOrd="0" presId="urn:microsoft.com/office/officeart/2005/8/layout/cycle3"/>
    <dgm:cxn modelId="{B2203396-87DA-4DF8-9882-88A011A9DBBE}" type="presParOf" srcId="{C2BDC053-A110-4EA0-BC50-64BF62F0CEC0}" destId="{2E7D8D15-B303-419E-A943-35E70BC9EEA6}" srcOrd="4" destOrd="0" presId="urn:microsoft.com/office/officeart/2005/8/layout/cycle3"/>
    <dgm:cxn modelId="{D4BC1F86-B2F4-473D-9BE7-B5BC37C782E7}" type="presParOf" srcId="{C2BDC053-A110-4EA0-BC50-64BF62F0CEC0}" destId="{3811471A-F8EE-463B-A03B-7EF4705BF8FF}"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8099C-F4CB-4441-804A-7A65250C40A2}" type="doc">
      <dgm:prSet loTypeId="urn:microsoft.com/office/officeart/2005/8/layout/radial5" loCatId="cycle" qsTypeId="urn:microsoft.com/office/officeart/2005/8/quickstyle/simple4" qsCatId="simple" csTypeId="urn:microsoft.com/office/officeart/2005/8/colors/accent2_2" csCatId="accent2" phldr="1"/>
      <dgm:spPr/>
      <dgm:t>
        <a:bodyPr/>
        <a:lstStyle/>
        <a:p>
          <a:endParaRPr lang="zh-HK" altLang="en-US"/>
        </a:p>
      </dgm:t>
    </dgm:pt>
    <dgm:pt modelId="{CC704657-B9D7-46D4-9FE4-19FE0CDB7BCE}">
      <dgm:prSet phldrT="[文字]"/>
      <dgm:spPr/>
      <dgm:t>
        <a:bodyPr/>
        <a:lstStyle/>
        <a:p>
          <a:r>
            <a:rPr lang="zh-CN" altLang="en-US" dirty="0"/>
            <a:t>三大途徑</a:t>
          </a:r>
          <a:endParaRPr lang="zh-HK" altLang="en-US" dirty="0"/>
        </a:p>
      </dgm:t>
    </dgm:pt>
    <dgm:pt modelId="{BA97B65A-5264-469E-A2C5-0613B586B779}" type="parTrans" cxnId="{BDE2CDC5-69C9-4025-A45A-03E74BF65123}">
      <dgm:prSet/>
      <dgm:spPr/>
      <dgm:t>
        <a:bodyPr/>
        <a:lstStyle/>
        <a:p>
          <a:endParaRPr lang="zh-HK" altLang="en-US"/>
        </a:p>
      </dgm:t>
    </dgm:pt>
    <dgm:pt modelId="{A9F53D08-0390-4685-A160-72EE347809FF}" type="sibTrans" cxnId="{BDE2CDC5-69C9-4025-A45A-03E74BF65123}">
      <dgm:prSet/>
      <dgm:spPr/>
      <dgm:t>
        <a:bodyPr/>
        <a:lstStyle/>
        <a:p>
          <a:endParaRPr lang="zh-HK" altLang="en-US"/>
        </a:p>
      </dgm:t>
    </dgm:pt>
    <dgm:pt modelId="{1F28963C-3F74-4D45-86B3-6805EF67246D}">
      <dgm:prSet phldrT="[文字]"/>
      <dgm:spPr/>
      <dgm:t>
        <a:bodyPr/>
        <a:lstStyle/>
        <a:p>
          <a:r>
            <a:rPr lang="zh-CN" altLang="en-US" dirty="0"/>
            <a:t>自身發展</a:t>
          </a:r>
          <a:endParaRPr lang="zh-HK" altLang="en-US" dirty="0"/>
        </a:p>
      </dgm:t>
    </dgm:pt>
    <dgm:pt modelId="{D9301226-011A-4505-8320-D7F8004FE9C7}" type="parTrans" cxnId="{C4736875-D0E3-46FC-A97D-F128B66CC86C}">
      <dgm:prSet/>
      <dgm:spPr/>
      <dgm:t>
        <a:bodyPr/>
        <a:lstStyle/>
        <a:p>
          <a:endParaRPr lang="zh-HK" altLang="en-US"/>
        </a:p>
      </dgm:t>
    </dgm:pt>
    <dgm:pt modelId="{9906394E-B961-4B0B-AD64-71D545C1F42A}" type="sibTrans" cxnId="{C4736875-D0E3-46FC-A97D-F128B66CC86C}">
      <dgm:prSet/>
      <dgm:spPr/>
      <dgm:t>
        <a:bodyPr/>
        <a:lstStyle/>
        <a:p>
          <a:endParaRPr lang="zh-HK" altLang="en-US"/>
        </a:p>
      </dgm:t>
    </dgm:pt>
    <dgm:pt modelId="{FC8AA08D-44D5-45F2-A99C-604F7BDF9473}">
      <dgm:prSet phldrT="[文字]"/>
      <dgm:spPr/>
      <dgm:t>
        <a:bodyPr/>
        <a:lstStyle/>
        <a:p>
          <a:r>
            <a:rPr lang="zh-CN" altLang="en-US" dirty="0"/>
            <a:t>政府對接</a:t>
          </a:r>
          <a:endParaRPr lang="zh-HK" altLang="en-US" dirty="0"/>
        </a:p>
      </dgm:t>
    </dgm:pt>
    <dgm:pt modelId="{96F62BA8-FED9-4806-95CE-BC1846B3F53F}" type="parTrans" cxnId="{6054B31E-EA12-42F1-B921-BAEA551DB6EA}">
      <dgm:prSet/>
      <dgm:spPr/>
      <dgm:t>
        <a:bodyPr/>
        <a:lstStyle/>
        <a:p>
          <a:endParaRPr lang="zh-HK" altLang="en-US"/>
        </a:p>
      </dgm:t>
    </dgm:pt>
    <dgm:pt modelId="{73519CF4-28B5-4CBF-9A6E-6D62E844DF55}" type="sibTrans" cxnId="{6054B31E-EA12-42F1-B921-BAEA551DB6EA}">
      <dgm:prSet/>
      <dgm:spPr/>
      <dgm:t>
        <a:bodyPr/>
        <a:lstStyle/>
        <a:p>
          <a:endParaRPr lang="zh-HK" altLang="en-US"/>
        </a:p>
      </dgm:t>
    </dgm:pt>
    <dgm:pt modelId="{D8EAB7A5-4FF3-4B16-92F7-A376B4B54859}">
      <dgm:prSet phldrT="[文字]"/>
      <dgm:spPr/>
      <dgm:t>
        <a:bodyPr/>
        <a:lstStyle/>
        <a:p>
          <a:r>
            <a:rPr lang="zh-CN" altLang="en-US" dirty="0"/>
            <a:t>行業合作</a:t>
          </a:r>
          <a:endParaRPr lang="zh-HK" altLang="en-US" dirty="0"/>
        </a:p>
      </dgm:t>
    </dgm:pt>
    <dgm:pt modelId="{05BF2EB5-1DF4-460A-8BCB-CC9D81ACA13F}" type="parTrans" cxnId="{1EFCD323-B08B-412A-9F2F-87D40F239191}">
      <dgm:prSet/>
      <dgm:spPr/>
      <dgm:t>
        <a:bodyPr/>
        <a:lstStyle/>
        <a:p>
          <a:endParaRPr lang="zh-HK" altLang="en-US"/>
        </a:p>
      </dgm:t>
    </dgm:pt>
    <dgm:pt modelId="{3DDB1FFE-38F7-44EF-8186-010837401415}" type="sibTrans" cxnId="{1EFCD323-B08B-412A-9F2F-87D40F239191}">
      <dgm:prSet/>
      <dgm:spPr/>
      <dgm:t>
        <a:bodyPr/>
        <a:lstStyle/>
        <a:p>
          <a:endParaRPr lang="zh-HK" altLang="en-US"/>
        </a:p>
      </dgm:t>
    </dgm:pt>
    <dgm:pt modelId="{D7564177-FB58-4EE0-AB79-56F4AC77FCD1}" type="pres">
      <dgm:prSet presAssocID="{54C8099C-F4CB-4441-804A-7A65250C40A2}" presName="Name0" presStyleCnt="0">
        <dgm:presLayoutVars>
          <dgm:chMax val="1"/>
          <dgm:dir/>
          <dgm:animLvl val="ctr"/>
          <dgm:resizeHandles val="exact"/>
        </dgm:presLayoutVars>
      </dgm:prSet>
      <dgm:spPr/>
    </dgm:pt>
    <dgm:pt modelId="{583FA7D6-F5CB-43C7-8779-9223D9A7B0CA}" type="pres">
      <dgm:prSet presAssocID="{CC704657-B9D7-46D4-9FE4-19FE0CDB7BCE}" presName="centerShape" presStyleLbl="node0" presStyleIdx="0" presStyleCnt="1"/>
      <dgm:spPr/>
    </dgm:pt>
    <dgm:pt modelId="{2C49D61B-CEF1-4560-A6DA-9ACF7C69FFA2}" type="pres">
      <dgm:prSet presAssocID="{D9301226-011A-4505-8320-D7F8004FE9C7}" presName="parTrans" presStyleLbl="sibTrans2D1" presStyleIdx="0" presStyleCnt="3"/>
      <dgm:spPr/>
    </dgm:pt>
    <dgm:pt modelId="{8E57F144-6A83-442F-95CC-750843D3718E}" type="pres">
      <dgm:prSet presAssocID="{D9301226-011A-4505-8320-D7F8004FE9C7}" presName="connectorText" presStyleLbl="sibTrans2D1" presStyleIdx="0" presStyleCnt="3"/>
      <dgm:spPr/>
    </dgm:pt>
    <dgm:pt modelId="{50CF07B7-C825-4372-8778-44A281767E8E}" type="pres">
      <dgm:prSet presAssocID="{1F28963C-3F74-4D45-86B3-6805EF67246D}" presName="node" presStyleLbl="node1" presStyleIdx="0" presStyleCnt="3">
        <dgm:presLayoutVars>
          <dgm:bulletEnabled val="1"/>
        </dgm:presLayoutVars>
      </dgm:prSet>
      <dgm:spPr/>
    </dgm:pt>
    <dgm:pt modelId="{5BC762A0-52F3-41B3-8B96-D51DB0775F55}" type="pres">
      <dgm:prSet presAssocID="{96F62BA8-FED9-4806-95CE-BC1846B3F53F}" presName="parTrans" presStyleLbl="sibTrans2D1" presStyleIdx="1" presStyleCnt="3"/>
      <dgm:spPr/>
    </dgm:pt>
    <dgm:pt modelId="{7B452067-CC78-430C-986A-C2D33EAD51D8}" type="pres">
      <dgm:prSet presAssocID="{96F62BA8-FED9-4806-95CE-BC1846B3F53F}" presName="connectorText" presStyleLbl="sibTrans2D1" presStyleIdx="1" presStyleCnt="3"/>
      <dgm:spPr/>
    </dgm:pt>
    <dgm:pt modelId="{9F4D2C37-E848-4BF3-BF12-9C78DA07E753}" type="pres">
      <dgm:prSet presAssocID="{FC8AA08D-44D5-45F2-A99C-604F7BDF9473}" presName="node" presStyleLbl="node1" presStyleIdx="1" presStyleCnt="3">
        <dgm:presLayoutVars>
          <dgm:bulletEnabled val="1"/>
        </dgm:presLayoutVars>
      </dgm:prSet>
      <dgm:spPr/>
    </dgm:pt>
    <dgm:pt modelId="{42AB45C4-E4F6-47E9-B544-581D0229374C}" type="pres">
      <dgm:prSet presAssocID="{05BF2EB5-1DF4-460A-8BCB-CC9D81ACA13F}" presName="parTrans" presStyleLbl="sibTrans2D1" presStyleIdx="2" presStyleCnt="3"/>
      <dgm:spPr/>
    </dgm:pt>
    <dgm:pt modelId="{BC9ECC24-4636-41F1-811E-20DCC54C2A0F}" type="pres">
      <dgm:prSet presAssocID="{05BF2EB5-1DF4-460A-8BCB-CC9D81ACA13F}" presName="connectorText" presStyleLbl="sibTrans2D1" presStyleIdx="2" presStyleCnt="3"/>
      <dgm:spPr/>
    </dgm:pt>
    <dgm:pt modelId="{4B8E3FE7-81A1-4ECC-8645-29C1CB915647}" type="pres">
      <dgm:prSet presAssocID="{D8EAB7A5-4FF3-4B16-92F7-A376B4B54859}" presName="node" presStyleLbl="node1" presStyleIdx="2" presStyleCnt="3">
        <dgm:presLayoutVars>
          <dgm:bulletEnabled val="1"/>
        </dgm:presLayoutVars>
      </dgm:prSet>
      <dgm:spPr/>
    </dgm:pt>
  </dgm:ptLst>
  <dgm:cxnLst>
    <dgm:cxn modelId="{27019606-1BD7-4CFF-A0C6-C6812D6106FC}" type="presOf" srcId="{05BF2EB5-1DF4-460A-8BCB-CC9D81ACA13F}" destId="{42AB45C4-E4F6-47E9-B544-581D0229374C}" srcOrd="0" destOrd="0" presId="urn:microsoft.com/office/officeart/2005/8/layout/radial5"/>
    <dgm:cxn modelId="{9010B60C-9863-4B5F-B42D-A04C66D56B19}" type="presOf" srcId="{54C8099C-F4CB-4441-804A-7A65250C40A2}" destId="{D7564177-FB58-4EE0-AB79-56F4AC77FCD1}" srcOrd="0" destOrd="0" presId="urn:microsoft.com/office/officeart/2005/8/layout/radial5"/>
    <dgm:cxn modelId="{6054B31E-EA12-42F1-B921-BAEA551DB6EA}" srcId="{CC704657-B9D7-46D4-9FE4-19FE0CDB7BCE}" destId="{FC8AA08D-44D5-45F2-A99C-604F7BDF9473}" srcOrd="1" destOrd="0" parTransId="{96F62BA8-FED9-4806-95CE-BC1846B3F53F}" sibTransId="{73519CF4-28B5-4CBF-9A6E-6D62E844DF55}"/>
    <dgm:cxn modelId="{222C4E1F-6C8E-4AD1-9645-D13AA4D7DE00}" type="presOf" srcId="{D9301226-011A-4505-8320-D7F8004FE9C7}" destId="{8E57F144-6A83-442F-95CC-750843D3718E}" srcOrd="1" destOrd="0" presId="urn:microsoft.com/office/officeart/2005/8/layout/radial5"/>
    <dgm:cxn modelId="{DC6AE020-9074-41FE-96D3-00AE2DCCCA6D}" type="presOf" srcId="{FC8AA08D-44D5-45F2-A99C-604F7BDF9473}" destId="{9F4D2C37-E848-4BF3-BF12-9C78DA07E753}" srcOrd="0" destOrd="0" presId="urn:microsoft.com/office/officeart/2005/8/layout/radial5"/>
    <dgm:cxn modelId="{1EFCD323-B08B-412A-9F2F-87D40F239191}" srcId="{CC704657-B9D7-46D4-9FE4-19FE0CDB7BCE}" destId="{D8EAB7A5-4FF3-4B16-92F7-A376B4B54859}" srcOrd="2" destOrd="0" parTransId="{05BF2EB5-1DF4-460A-8BCB-CC9D81ACA13F}" sibTransId="{3DDB1FFE-38F7-44EF-8186-010837401415}"/>
    <dgm:cxn modelId="{F51DC23D-7B95-48E6-AE05-B36FB15D294E}" type="presOf" srcId="{96F62BA8-FED9-4806-95CE-BC1846B3F53F}" destId="{7B452067-CC78-430C-986A-C2D33EAD51D8}" srcOrd="1" destOrd="0" presId="urn:microsoft.com/office/officeart/2005/8/layout/radial5"/>
    <dgm:cxn modelId="{97021C69-05C0-4A92-843C-57A6EF5007A8}" type="presOf" srcId="{CC704657-B9D7-46D4-9FE4-19FE0CDB7BCE}" destId="{583FA7D6-F5CB-43C7-8779-9223D9A7B0CA}" srcOrd="0" destOrd="0" presId="urn:microsoft.com/office/officeart/2005/8/layout/radial5"/>
    <dgm:cxn modelId="{3935F36C-C0D7-49B3-9D04-696D908346FB}" type="presOf" srcId="{1F28963C-3F74-4D45-86B3-6805EF67246D}" destId="{50CF07B7-C825-4372-8778-44A281767E8E}" srcOrd="0" destOrd="0" presId="urn:microsoft.com/office/officeart/2005/8/layout/radial5"/>
    <dgm:cxn modelId="{C4736875-D0E3-46FC-A97D-F128B66CC86C}" srcId="{CC704657-B9D7-46D4-9FE4-19FE0CDB7BCE}" destId="{1F28963C-3F74-4D45-86B3-6805EF67246D}" srcOrd="0" destOrd="0" parTransId="{D9301226-011A-4505-8320-D7F8004FE9C7}" sibTransId="{9906394E-B961-4B0B-AD64-71D545C1F42A}"/>
    <dgm:cxn modelId="{8C84157E-42F8-4EA6-A06E-39B6C6C0F213}" type="presOf" srcId="{D9301226-011A-4505-8320-D7F8004FE9C7}" destId="{2C49D61B-CEF1-4560-A6DA-9ACF7C69FFA2}" srcOrd="0" destOrd="0" presId="urn:microsoft.com/office/officeart/2005/8/layout/radial5"/>
    <dgm:cxn modelId="{308F8682-E7D3-4CD6-83EF-00A7D9256298}" type="presOf" srcId="{D8EAB7A5-4FF3-4B16-92F7-A376B4B54859}" destId="{4B8E3FE7-81A1-4ECC-8645-29C1CB915647}" srcOrd="0" destOrd="0" presId="urn:microsoft.com/office/officeart/2005/8/layout/radial5"/>
    <dgm:cxn modelId="{F5602DBE-C348-44FC-B734-5212D3D1947D}" type="presOf" srcId="{05BF2EB5-1DF4-460A-8BCB-CC9D81ACA13F}" destId="{BC9ECC24-4636-41F1-811E-20DCC54C2A0F}" srcOrd="1" destOrd="0" presId="urn:microsoft.com/office/officeart/2005/8/layout/radial5"/>
    <dgm:cxn modelId="{BDE2CDC5-69C9-4025-A45A-03E74BF65123}" srcId="{54C8099C-F4CB-4441-804A-7A65250C40A2}" destId="{CC704657-B9D7-46D4-9FE4-19FE0CDB7BCE}" srcOrd="0" destOrd="0" parTransId="{BA97B65A-5264-469E-A2C5-0613B586B779}" sibTransId="{A9F53D08-0390-4685-A160-72EE347809FF}"/>
    <dgm:cxn modelId="{7DB3A3F0-622D-4680-8D2C-AC1C4678BF72}" type="presOf" srcId="{96F62BA8-FED9-4806-95CE-BC1846B3F53F}" destId="{5BC762A0-52F3-41B3-8B96-D51DB0775F55}" srcOrd="0" destOrd="0" presId="urn:microsoft.com/office/officeart/2005/8/layout/radial5"/>
    <dgm:cxn modelId="{D5DCC674-858E-4BD4-8A8D-6C9F59591CE7}" type="presParOf" srcId="{D7564177-FB58-4EE0-AB79-56F4AC77FCD1}" destId="{583FA7D6-F5CB-43C7-8779-9223D9A7B0CA}" srcOrd="0" destOrd="0" presId="urn:microsoft.com/office/officeart/2005/8/layout/radial5"/>
    <dgm:cxn modelId="{F4418FE3-B5CE-408B-B6E1-1905229ACCD8}" type="presParOf" srcId="{D7564177-FB58-4EE0-AB79-56F4AC77FCD1}" destId="{2C49D61B-CEF1-4560-A6DA-9ACF7C69FFA2}" srcOrd="1" destOrd="0" presId="urn:microsoft.com/office/officeart/2005/8/layout/radial5"/>
    <dgm:cxn modelId="{2DB071D2-2BA2-4DD4-BACF-1E134D8BBABC}" type="presParOf" srcId="{2C49D61B-CEF1-4560-A6DA-9ACF7C69FFA2}" destId="{8E57F144-6A83-442F-95CC-750843D3718E}" srcOrd="0" destOrd="0" presId="urn:microsoft.com/office/officeart/2005/8/layout/radial5"/>
    <dgm:cxn modelId="{159C32BC-FDED-4CF3-A71F-547719A876E4}" type="presParOf" srcId="{D7564177-FB58-4EE0-AB79-56F4AC77FCD1}" destId="{50CF07B7-C825-4372-8778-44A281767E8E}" srcOrd="2" destOrd="0" presId="urn:microsoft.com/office/officeart/2005/8/layout/radial5"/>
    <dgm:cxn modelId="{710B529E-2793-4287-83E3-C6C162130874}" type="presParOf" srcId="{D7564177-FB58-4EE0-AB79-56F4AC77FCD1}" destId="{5BC762A0-52F3-41B3-8B96-D51DB0775F55}" srcOrd="3" destOrd="0" presId="urn:microsoft.com/office/officeart/2005/8/layout/radial5"/>
    <dgm:cxn modelId="{3EB49A1C-A731-423F-83D2-CC7561F85B15}" type="presParOf" srcId="{5BC762A0-52F3-41B3-8B96-D51DB0775F55}" destId="{7B452067-CC78-430C-986A-C2D33EAD51D8}" srcOrd="0" destOrd="0" presId="urn:microsoft.com/office/officeart/2005/8/layout/radial5"/>
    <dgm:cxn modelId="{9D9746B6-F585-45E5-8D45-D6590738C735}" type="presParOf" srcId="{D7564177-FB58-4EE0-AB79-56F4AC77FCD1}" destId="{9F4D2C37-E848-4BF3-BF12-9C78DA07E753}" srcOrd="4" destOrd="0" presId="urn:microsoft.com/office/officeart/2005/8/layout/radial5"/>
    <dgm:cxn modelId="{C3882A09-1F91-4FAB-9D55-7B3A26E9FB24}" type="presParOf" srcId="{D7564177-FB58-4EE0-AB79-56F4AC77FCD1}" destId="{42AB45C4-E4F6-47E9-B544-581D0229374C}" srcOrd="5" destOrd="0" presId="urn:microsoft.com/office/officeart/2005/8/layout/radial5"/>
    <dgm:cxn modelId="{41E5FFF4-823B-4282-AB6C-7FF2D498622D}" type="presParOf" srcId="{42AB45C4-E4F6-47E9-B544-581D0229374C}" destId="{BC9ECC24-4636-41F1-811E-20DCC54C2A0F}" srcOrd="0" destOrd="0" presId="urn:microsoft.com/office/officeart/2005/8/layout/radial5"/>
    <dgm:cxn modelId="{C9B2AFA3-96C5-4741-A08B-697025B74B59}" type="presParOf" srcId="{D7564177-FB58-4EE0-AB79-56F4AC77FCD1}" destId="{4B8E3FE7-81A1-4ECC-8645-29C1CB915647}"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67C0BB-0DE5-4C89-85FF-F78783BEAEF6}" type="doc">
      <dgm:prSet loTypeId="urn:microsoft.com/office/officeart/2005/8/layout/gear1" loCatId="relationship" qsTypeId="urn:microsoft.com/office/officeart/2005/8/quickstyle/simple5" qsCatId="simple" csTypeId="urn:microsoft.com/office/officeart/2005/8/colors/accent2_3" csCatId="accent2" phldr="1"/>
      <dgm:spPr/>
    </dgm:pt>
    <dgm:pt modelId="{1B80B850-9D0F-4BA6-A9CE-59715764A670}">
      <dgm:prSet phldrT="[文字]"/>
      <dgm:spPr/>
      <dgm:t>
        <a:bodyPr/>
        <a:lstStyle/>
        <a:p>
          <a:r>
            <a:rPr lang="zh-CN" altLang="en-US" dirty="0"/>
            <a:t>價格</a:t>
          </a:r>
          <a:endParaRPr lang="zh-HK" altLang="en-US" dirty="0"/>
        </a:p>
      </dgm:t>
    </dgm:pt>
    <dgm:pt modelId="{18A3D6E7-A7C2-4538-B1A1-CD8E8E5339D5}" type="parTrans" cxnId="{1EAB6D7B-C3A3-41BA-832E-318CD4A29612}">
      <dgm:prSet/>
      <dgm:spPr/>
      <dgm:t>
        <a:bodyPr/>
        <a:lstStyle/>
        <a:p>
          <a:endParaRPr lang="zh-HK" altLang="en-US"/>
        </a:p>
      </dgm:t>
    </dgm:pt>
    <dgm:pt modelId="{F3B0DE29-F36B-485F-9928-71205B125B7C}" type="sibTrans" cxnId="{1EAB6D7B-C3A3-41BA-832E-318CD4A29612}">
      <dgm:prSet/>
      <dgm:spPr/>
      <dgm:t>
        <a:bodyPr/>
        <a:lstStyle/>
        <a:p>
          <a:endParaRPr lang="zh-HK" altLang="en-US"/>
        </a:p>
      </dgm:t>
    </dgm:pt>
    <dgm:pt modelId="{BFB33B8C-6BE6-489C-BEA4-334A66AAABB7}">
      <dgm:prSet phldrT="[文字]"/>
      <dgm:spPr/>
      <dgm:t>
        <a:bodyPr/>
        <a:lstStyle/>
        <a:p>
          <a:r>
            <a:rPr lang="zh-CN" altLang="en-US" dirty="0"/>
            <a:t>服務</a:t>
          </a:r>
          <a:endParaRPr lang="zh-HK" altLang="en-US" dirty="0"/>
        </a:p>
      </dgm:t>
    </dgm:pt>
    <dgm:pt modelId="{605DDAD5-AB40-477C-AD3B-395F930D8C53}" type="parTrans" cxnId="{BC2A2822-E469-4ADF-B28A-329A914B4F67}">
      <dgm:prSet/>
      <dgm:spPr/>
      <dgm:t>
        <a:bodyPr/>
        <a:lstStyle/>
        <a:p>
          <a:endParaRPr lang="zh-HK" altLang="en-US"/>
        </a:p>
      </dgm:t>
    </dgm:pt>
    <dgm:pt modelId="{E86A5611-7549-44C2-942D-B5A63A1ED6A1}" type="sibTrans" cxnId="{BC2A2822-E469-4ADF-B28A-329A914B4F67}">
      <dgm:prSet/>
      <dgm:spPr/>
      <dgm:t>
        <a:bodyPr/>
        <a:lstStyle/>
        <a:p>
          <a:endParaRPr lang="zh-HK" altLang="en-US"/>
        </a:p>
      </dgm:t>
    </dgm:pt>
    <dgm:pt modelId="{2C3C1A9F-56EE-490B-924A-EBA07D5C3A3E}">
      <dgm:prSet phldrT="[文字]"/>
      <dgm:spPr/>
      <dgm:t>
        <a:bodyPr/>
        <a:lstStyle/>
        <a:p>
          <a:r>
            <a:rPr lang="zh-CN" altLang="en-US" dirty="0"/>
            <a:t>質量</a:t>
          </a:r>
          <a:endParaRPr lang="zh-HK" altLang="en-US" dirty="0"/>
        </a:p>
      </dgm:t>
    </dgm:pt>
    <dgm:pt modelId="{3706A74A-9DDE-47C8-AC6F-C513996D2B1F}" type="parTrans" cxnId="{CE93EA80-F9C5-4C7F-873C-820571AAFEBE}">
      <dgm:prSet/>
      <dgm:spPr/>
      <dgm:t>
        <a:bodyPr/>
        <a:lstStyle/>
        <a:p>
          <a:endParaRPr lang="zh-HK" altLang="en-US"/>
        </a:p>
      </dgm:t>
    </dgm:pt>
    <dgm:pt modelId="{D6209B2F-5672-4900-8904-1113E702D3A0}" type="sibTrans" cxnId="{CE93EA80-F9C5-4C7F-873C-820571AAFEBE}">
      <dgm:prSet/>
      <dgm:spPr/>
      <dgm:t>
        <a:bodyPr/>
        <a:lstStyle/>
        <a:p>
          <a:endParaRPr lang="zh-HK" altLang="en-US"/>
        </a:p>
      </dgm:t>
    </dgm:pt>
    <dgm:pt modelId="{1B59812F-A97E-4EF0-9040-1B0918C3CA4B}" type="pres">
      <dgm:prSet presAssocID="{3E67C0BB-0DE5-4C89-85FF-F78783BEAEF6}" presName="composite" presStyleCnt="0">
        <dgm:presLayoutVars>
          <dgm:chMax val="3"/>
          <dgm:animLvl val="lvl"/>
          <dgm:resizeHandles val="exact"/>
        </dgm:presLayoutVars>
      </dgm:prSet>
      <dgm:spPr/>
    </dgm:pt>
    <dgm:pt modelId="{6E91B982-ABFA-4346-AADE-BC36826E24A2}" type="pres">
      <dgm:prSet presAssocID="{1B80B850-9D0F-4BA6-A9CE-59715764A670}" presName="gear1" presStyleLbl="node1" presStyleIdx="0" presStyleCnt="3">
        <dgm:presLayoutVars>
          <dgm:chMax val="1"/>
          <dgm:bulletEnabled val="1"/>
        </dgm:presLayoutVars>
      </dgm:prSet>
      <dgm:spPr/>
    </dgm:pt>
    <dgm:pt modelId="{EFCC35BD-989C-417C-8758-FC75C8F87EBC}" type="pres">
      <dgm:prSet presAssocID="{1B80B850-9D0F-4BA6-A9CE-59715764A670}" presName="gear1srcNode" presStyleLbl="node1" presStyleIdx="0" presStyleCnt="3"/>
      <dgm:spPr/>
    </dgm:pt>
    <dgm:pt modelId="{47F453C9-975B-46E1-95BC-ADC6E843FE01}" type="pres">
      <dgm:prSet presAssocID="{1B80B850-9D0F-4BA6-A9CE-59715764A670}" presName="gear1dstNode" presStyleLbl="node1" presStyleIdx="0" presStyleCnt="3"/>
      <dgm:spPr/>
    </dgm:pt>
    <dgm:pt modelId="{CC60751E-9770-4CD0-A23F-A56EFE5F03C2}" type="pres">
      <dgm:prSet presAssocID="{BFB33B8C-6BE6-489C-BEA4-334A66AAABB7}" presName="gear2" presStyleLbl="node1" presStyleIdx="1" presStyleCnt="3">
        <dgm:presLayoutVars>
          <dgm:chMax val="1"/>
          <dgm:bulletEnabled val="1"/>
        </dgm:presLayoutVars>
      </dgm:prSet>
      <dgm:spPr/>
    </dgm:pt>
    <dgm:pt modelId="{87E9A33C-CEE3-4F7F-855B-C6C0146FB262}" type="pres">
      <dgm:prSet presAssocID="{BFB33B8C-6BE6-489C-BEA4-334A66AAABB7}" presName="gear2srcNode" presStyleLbl="node1" presStyleIdx="1" presStyleCnt="3"/>
      <dgm:spPr/>
    </dgm:pt>
    <dgm:pt modelId="{38F38F99-0FBC-4009-B9A3-B46BF1BD50C4}" type="pres">
      <dgm:prSet presAssocID="{BFB33B8C-6BE6-489C-BEA4-334A66AAABB7}" presName="gear2dstNode" presStyleLbl="node1" presStyleIdx="1" presStyleCnt="3"/>
      <dgm:spPr/>
    </dgm:pt>
    <dgm:pt modelId="{E80FC5E6-4B48-4DAC-BC04-61B9522A5358}" type="pres">
      <dgm:prSet presAssocID="{2C3C1A9F-56EE-490B-924A-EBA07D5C3A3E}" presName="gear3" presStyleLbl="node1" presStyleIdx="2" presStyleCnt="3"/>
      <dgm:spPr/>
    </dgm:pt>
    <dgm:pt modelId="{AF62781B-6DCB-48C2-8D4C-1CFDCA295082}" type="pres">
      <dgm:prSet presAssocID="{2C3C1A9F-56EE-490B-924A-EBA07D5C3A3E}" presName="gear3tx" presStyleLbl="node1" presStyleIdx="2" presStyleCnt="3">
        <dgm:presLayoutVars>
          <dgm:chMax val="1"/>
          <dgm:bulletEnabled val="1"/>
        </dgm:presLayoutVars>
      </dgm:prSet>
      <dgm:spPr/>
    </dgm:pt>
    <dgm:pt modelId="{CAD15186-4447-4BB0-8FC9-EB783F031197}" type="pres">
      <dgm:prSet presAssocID="{2C3C1A9F-56EE-490B-924A-EBA07D5C3A3E}" presName="gear3srcNode" presStyleLbl="node1" presStyleIdx="2" presStyleCnt="3"/>
      <dgm:spPr/>
    </dgm:pt>
    <dgm:pt modelId="{5F6B043B-01B2-4622-BB09-0DEC1EFC088E}" type="pres">
      <dgm:prSet presAssocID="{2C3C1A9F-56EE-490B-924A-EBA07D5C3A3E}" presName="gear3dstNode" presStyleLbl="node1" presStyleIdx="2" presStyleCnt="3"/>
      <dgm:spPr/>
    </dgm:pt>
    <dgm:pt modelId="{9359AE58-24CC-444E-BC04-3A77243D0AF7}" type="pres">
      <dgm:prSet presAssocID="{F3B0DE29-F36B-485F-9928-71205B125B7C}" presName="connector1" presStyleLbl="sibTrans2D1" presStyleIdx="0" presStyleCnt="3"/>
      <dgm:spPr/>
    </dgm:pt>
    <dgm:pt modelId="{B7947599-3759-4796-AF4B-2077626449A8}" type="pres">
      <dgm:prSet presAssocID="{E86A5611-7549-44C2-942D-B5A63A1ED6A1}" presName="connector2" presStyleLbl="sibTrans2D1" presStyleIdx="1" presStyleCnt="3"/>
      <dgm:spPr/>
    </dgm:pt>
    <dgm:pt modelId="{B54A7E44-58F0-436F-AFBE-CDD93317579A}" type="pres">
      <dgm:prSet presAssocID="{D6209B2F-5672-4900-8904-1113E702D3A0}" presName="connector3" presStyleLbl="sibTrans2D1" presStyleIdx="2" presStyleCnt="3"/>
      <dgm:spPr/>
    </dgm:pt>
  </dgm:ptLst>
  <dgm:cxnLst>
    <dgm:cxn modelId="{6CD44302-3699-4FAC-A694-6288141DC42B}" type="presOf" srcId="{F3B0DE29-F36B-485F-9928-71205B125B7C}" destId="{9359AE58-24CC-444E-BC04-3A77243D0AF7}" srcOrd="0" destOrd="0" presId="urn:microsoft.com/office/officeart/2005/8/layout/gear1"/>
    <dgm:cxn modelId="{257BFA07-E3CF-4D92-85A5-7AC678C3A835}" type="presOf" srcId="{2C3C1A9F-56EE-490B-924A-EBA07D5C3A3E}" destId="{5F6B043B-01B2-4622-BB09-0DEC1EFC088E}" srcOrd="3" destOrd="0" presId="urn:microsoft.com/office/officeart/2005/8/layout/gear1"/>
    <dgm:cxn modelId="{BC2A2822-E469-4ADF-B28A-329A914B4F67}" srcId="{3E67C0BB-0DE5-4C89-85FF-F78783BEAEF6}" destId="{BFB33B8C-6BE6-489C-BEA4-334A66AAABB7}" srcOrd="1" destOrd="0" parTransId="{605DDAD5-AB40-477C-AD3B-395F930D8C53}" sibTransId="{E86A5611-7549-44C2-942D-B5A63A1ED6A1}"/>
    <dgm:cxn modelId="{23742930-C37F-4B9B-846D-E95ED55486FC}" type="presOf" srcId="{2C3C1A9F-56EE-490B-924A-EBA07D5C3A3E}" destId="{AF62781B-6DCB-48C2-8D4C-1CFDCA295082}" srcOrd="1" destOrd="0" presId="urn:microsoft.com/office/officeart/2005/8/layout/gear1"/>
    <dgm:cxn modelId="{11BA3168-0185-43CD-A736-ECAB43FD034C}" type="presOf" srcId="{2C3C1A9F-56EE-490B-924A-EBA07D5C3A3E}" destId="{CAD15186-4447-4BB0-8FC9-EB783F031197}" srcOrd="2" destOrd="0" presId="urn:microsoft.com/office/officeart/2005/8/layout/gear1"/>
    <dgm:cxn modelId="{A704076F-C00F-470D-8928-4B552C377D7F}" type="presOf" srcId="{3E67C0BB-0DE5-4C89-85FF-F78783BEAEF6}" destId="{1B59812F-A97E-4EF0-9040-1B0918C3CA4B}" srcOrd="0" destOrd="0" presId="urn:microsoft.com/office/officeart/2005/8/layout/gear1"/>
    <dgm:cxn modelId="{D533ED73-2D25-40CB-93AA-9257ADE95920}" type="presOf" srcId="{BFB33B8C-6BE6-489C-BEA4-334A66AAABB7}" destId="{87E9A33C-CEE3-4F7F-855B-C6C0146FB262}" srcOrd="1" destOrd="0" presId="urn:microsoft.com/office/officeart/2005/8/layout/gear1"/>
    <dgm:cxn modelId="{25E9AD77-8C99-4424-ABFD-600E16DA3EFD}" type="presOf" srcId="{2C3C1A9F-56EE-490B-924A-EBA07D5C3A3E}" destId="{E80FC5E6-4B48-4DAC-BC04-61B9522A5358}" srcOrd="0" destOrd="0" presId="urn:microsoft.com/office/officeart/2005/8/layout/gear1"/>
    <dgm:cxn modelId="{1EAB6D7B-C3A3-41BA-832E-318CD4A29612}" srcId="{3E67C0BB-0DE5-4C89-85FF-F78783BEAEF6}" destId="{1B80B850-9D0F-4BA6-A9CE-59715764A670}" srcOrd="0" destOrd="0" parTransId="{18A3D6E7-A7C2-4538-B1A1-CD8E8E5339D5}" sibTransId="{F3B0DE29-F36B-485F-9928-71205B125B7C}"/>
    <dgm:cxn modelId="{CE93EA80-F9C5-4C7F-873C-820571AAFEBE}" srcId="{3E67C0BB-0DE5-4C89-85FF-F78783BEAEF6}" destId="{2C3C1A9F-56EE-490B-924A-EBA07D5C3A3E}" srcOrd="2" destOrd="0" parTransId="{3706A74A-9DDE-47C8-AC6F-C513996D2B1F}" sibTransId="{D6209B2F-5672-4900-8904-1113E702D3A0}"/>
    <dgm:cxn modelId="{EEB943AD-CB16-41A5-829E-EFD81311CDD6}" type="presOf" srcId="{1B80B850-9D0F-4BA6-A9CE-59715764A670}" destId="{47F453C9-975B-46E1-95BC-ADC6E843FE01}" srcOrd="2" destOrd="0" presId="urn:microsoft.com/office/officeart/2005/8/layout/gear1"/>
    <dgm:cxn modelId="{C4ADE9B6-B9FD-4099-97C7-60DC9B594129}" type="presOf" srcId="{E86A5611-7549-44C2-942D-B5A63A1ED6A1}" destId="{B7947599-3759-4796-AF4B-2077626449A8}" srcOrd="0" destOrd="0" presId="urn:microsoft.com/office/officeart/2005/8/layout/gear1"/>
    <dgm:cxn modelId="{94540DBE-A7EC-40D6-9405-210EED77B1E9}" type="presOf" srcId="{BFB33B8C-6BE6-489C-BEA4-334A66AAABB7}" destId="{CC60751E-9770-4CD0-A23F-A56EFE5F03C2}" srcOrd="0" destOrd="0" presId="urn:microsoft.com/office/officeart/2005/8/layout/gear1"/>
    <dgm:cxn modelId="{82A94CC6-43AE-482D-9622-53B7C620BFEA}" type="presOf" srcId="{D6209B2F-5672-4900-8904-1113E702D3A0}" destId="{B54A7E44-58F0-436F-AFBE-CDD93317579A}" srcOrd="0" destOrd="0" presId="urn:microsoft.com/office/officeart/2005/8/layout/gear1"/>
    <dgm:cxn modelId="{5A38CAD3-19EF-4F26-A6BA-9636441E1C43}" type="presOf" srcId="{BFB33B8C-6BE6-489C-BEA4-334A66AAABB7}" destId="{38F38F99-0FBC-4009-B9A3-B46BF1BD50C4}" srcOrd="2" destOrd="0" presId="urn:microsoft.com/office/officeart/2005/8/layout/gear1"/>
    <dgm:cxn modelId="{66C05CD5-FCFA-421E-B9C7-3FA194608F5C}" type="presOf" srcId="{1B80B850-9D0F-4BA6-A9CE-59715764A670}" destId="{EFCC35BD-989C-417C-8758-FC75C8F87EBC}" srcOrd="1" destOrd="0" presId="urn:microsoft.com/office/officeart/2005/8/layout/gear1"/>
    <dgm:cxn modelId="{30BF77EA-29E1-4E84-971D-D07D88DDEC02}" type="presOf" srcId="{1B80B850-9D0F-4BA6-A9CE-59715764A670}" destId="{6E91B982-ABFA-4346-AADE-BC36826E24A2}" srcOrd="0" destOrd="0" presId="urn:microsoft.com/office/officeart/2005/8/layout/gear1"/>
    <dgm:cxn modelId="{B77C3819-BB61-4282-9840-7A83309EE870}" type="presParOf" srcId="{1B59812F-A97E-4EF0-9040-1B0918C3CA4B}" destId="{6E91B982-ABFA-4346-AADE-BC36826E24A2}" srcOrd="0" destOrd="0" presId="urn:microsoft.com/office/officeart/2005/8/layout/gear1"/>
    <dgm:cxn modelId="{20123B97-3275-4FD9-9FF0-9DD3E44F1E90}" type="presParOf" srcId="{1B59812F-A97E-4EF0-9040-1B0918C3CA4B}" destId="{EFCC35BD-989C-417C-8758-FC75C8F87EBC}" srcOrd="1" destOrd="0" presId="urn:microsoft.com/office/officeart/2005/8/layout/gear1"/>
    <dgm:cxn modelId="{B04AFC9E-D04A-4570-B97D-1C2BFF0B6D55}" type="presParOf" srcId="{1B59812F-A97E-4EF0-9040-1B0918C3CA4B}" destId="{47F453C9-975B-46E1-95BC-ADC6E843FE01}" srcOrd="2" destOrd="0" presId="urn:microsoft.com/office/officeart/2005/8/layout/gear1"/>
    <dgm:cxn modelId="{70B8FEB2-2357-4BD7-B19A-E12FC1C7007B}" type="presParOf" srcId="{1B59812F-A97E-4EF0-9040-1B0918C3CA4B}" destId="{CC60751E-9770-4CD0-A23F-A56EFE5F03C2}" srcOrd="3" destOrd="0" presId="urn:microsoft.com/office/officeart/2005/8/layout/gear1"/>
    <dgm:cxn modelId="{31E84F4F-4206-4983-A9A0-0B477B0E1BAB}" type="presParOf" srcId="{1B59812F-A97E-4EF0-9040-1B0918C3CA4B}" destId="{87E9A33C-CEE3-4F7F-855B-C6C0146FB262}" srcOrd="4" destOrd="0" presId="urn:microsoft.com/office/officeart/2005/8/layout/gear1"/>
    <dgm:cxn modelId="{920DC66E-2C21-40A9-BDC5-C806272D5B96}" type="presParOf" srcId="{1B59812F-A97E-4EF0-9040-1B0918C3CA4B}" destId="{38F38F99-0FBC-4009-B9A3-B46BF1BD50C4}" srcOrd="5" destOrd="0" presId="urn:microsoft.com/office/officeart/2005/8/layout/gear1"/>
    <dgm:cxn modelId="{7D22B020-55D0-491F-A883-67CCE20FA3CD}" type="presParOf" srcId="{1B59812F-A97E-4EF0-9040-1B0918C3CA4B}" destId="{E80FC5E6-4B48-4DAC-BC04-61B9522A5358}" srcOrd="6" destOrd="0" presId="urn:microsoft.com/office/officeart/2005/8/layout/gear1"/>
    <dgm:cxn modelId="{7AA9CC89-7831-4333-9E31-E8AA3D308B3A}" type="presParOf" srcId="{1B59812F-A97E-4EF0-9040-1B0918C3CA4B}" destId="{AF62781B-6DCB-48C2-8D4C-1CFDCA295082}" srcOrd="7" destOrd="0" presId="urn:microsoft.com/office/officeart/2005/8/layout/gear1"/>
    <dgm:cxn modelId="{1F78A1FB-E198-4A46-9F50-FD4097BE1AD1}" type="presParOf" srcId="{1B59812F-A97E-4EF0-9040-1B0918C3CA4B}" destId="{CAD15186-4447-4BB0-8FC9-EB783F031197}" srcOrd="8" destOrd="0" presId="urn:microsoft.com/office/officeart/2005/8/layout/gear1"/>
    <dgm:cxn modelId="{B215EFB6-2CBD-40BF-9B69-43C74D385E70}" type="presParOf" srcId="{1B59812F-A97E-4EF0-9040-1B0918C3CA4B}" destId="{5F6B043B-01B2-4622-BB09-0DEC1EFC088E}" srcOrd="9" destOrd="0" presId="urn:microsoft.com/office/officeart/2005/8/layout/gear1"/>
    <dgm:cxn modelId="{44DB2B19-97A3-4FAD-B9A1-A016B92524D9}" type="presParOf" srcId="{1B59812F-A97E-4EF0-9040-1B0918C3CA4B}" destId="{9359AE58-24CC-444E-BC04-3A77243D0AF7}" srcOrd="10" destOrd="0" presId="urn:microsoft.com/office/officeart/2005/8/layout/gear1"/>
    <dgm:cxn modelId="{7703AFD5-AEB4-4B7B-853C-B0F442AA3669}" type="presParOf" srcId="{1B59812F-A97E-4EF0-9040-1B0918C3CA4B}" destId="{B7947599-3759-4796-AF4B-2077626449A8}" srcOrd="11" destOrd="0" presId="urn:microsoft.com/office/officeart/2005/8/layout/gear1"/>
    <dgm:cxn modelId="{CB80C77E-BECD-4B37-A259-B1AEEC172E71}" type="presParOf" srcId="{1B59812F-A97E-4EF0-9040-1B0918C3CA4B}" destId="{B54A7E44-58F0-436F-AFBE-CDD93317579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A97556-13AD-45EC-B40A-1E39B2B151BB}" type="doc">
      <dgm:prSet loTypeId="urn:microsoft.com/office/officeart/2005/8/layout/arrow6" loCatId="relationship" qsTypeId="urn:microsoft.com/office/officeart/2005/8/quickstyle/simple2" qsCatId="simple" csTypeId="urn:microsoft.com/office/officeart/2005/8/colors/accent2_2" csCatId="accent2" phldr="1"/>
      <dgm:spPr/>
    </dgm:pt>
    <dgm:pt modelId="{9EB8E4FB-B6F2-4B39-A14A-E9B75AFFF2B1}">
      <dgm:prSet phldrT="[文字]" custT="1"/>
      <dgm:spPr/>
      <dgm:t>
        <a:bodyPr/>
        <a:lstStyle/>
        <a:p>
          <a:pPr algn="l"/>
          <a:r>
            <a:rPr lang="zh-CN" altLang="en-US" sz="3200" b="1" dirty="0">
              <a:effectLst>
                <a:outerShdw blurRad="38100" dist="38100" dir="2700000" algn="tl">
                  <a:srgbClr val="000000">
                    <a:alpha val="43137"/>
                  </a:srgbClr>
                </a:outerShdw>
              </a:effectLst>
            </a:rPr>
            <a:t>與內地檢測認證機構合作</a:t>
          </a:r>
          <a:endParaRPr lang="en-HK" altLang="zh-CN" sz="3200" b="1" dirty="0">
            <a:effectLst>
              <a:outerShdw blurRad="38100" dist="38100" dir="2700000" algn="tl">
                <a:srgbClr val="000000">
                  <a:alpha val="43137"/>
                </a:srgbClr>
              </a:outerShdw>
            </a:effectLst>
          </a:endParaRPr>
        </a:p>
        <a:p>
          <a:pPr algn="ctr"/>
          <a:r>
            <a:rPr lang="en-US" altLang="zh-CN" sz="3000" dirty="0"/>
            <a:t>+ </a:t>
          </a:r>
          <a:r>
            <a:rPr lang="zh-CN" altLang="en-US" sz="3000" dirty="0"/>
            <a:t>快速適應內地市場</a:t>
          </a:r>
          <a:endParaRPr lang="zh-HK" altLang="en-US" sz="3000" dirty="0"/>
        </a:p>
      </dgm:t>
    </dgm:pt>
    <dgm:pt modelId="{866DE945-326B-46BD-952A-CC7B62858A23}" type="parTrans" cxnId="{0EA277E0-2923-4ED9-A2E5-BC9803BF2305}">
      <dgm:prSet/>
      <dgm:spPr/>
      <dgm:t>
        <a:bodyPr/>
        <a:lstStyle/>
        <a:p>
          <a:endParaRPr lang="zh-HK" altLang="en-US"/>
        </a:p>
      </dgm:t>
    </dgm:pt>
    <dgm:pt modelId="{7E580541-CE46-4C6F-B2D0-23766E3063D1}" type="sibTrans" cxnId="{0EA277E0-2923-4ED9-A2E5-BC9803BF2305}">
      <dgm:prSet/>
      <dgm:spPr/>
      <dgm:t>
        <a:bodyPr/>
        <a:lstStyle/>
        <a:p>
          <a:endParaRPr lang="zh-HK" altLang="en-US"/>
        </a:p>
      </dgm:t>
    </dgm:pt>
    <dgm:pt modelId="{AD338E6B-5E17-4E0F-B196-CBF1E93F2D00}">
      <dgm:prSet phldrT="[文字]"/>
      <dgm:spPr/>
      <dgm:t>
        <a:bodyPr/>
        <a:lstStyle/>
        <a:p>
          <a:pPr algn="l"/>
          <a:r>
            <a:rPr lang="zh-CN" altLang="en-US" b="1" dirty="0">
              <a:effectLst>
                <a:outerShdw blurRad="38100" dist="38100" dir="2700000" algn="tl">
                  <a:srgbClr val="000000">
                    <a:alpha val="43137"/>
                  </a:srgbClr>
                </a:outerShdw>
              </a:effectLst>
            </a:rPr>
            <a:t>與業內協會合作</a:t>
          </a:r>
          <a:endParaRPr lang="en-HK" altLang="zh-CN" b="1" dirty="0">
            <a:effectLst>
              <a:outerShdw blurRad="38100" dist="38100" dir="2700000" algn="tl">
                <a:srgbClr val="000000">
                  <a:alpha val="43137"/>
                </a:srgbClr>
              </a:outerShdw>
            </a:effectLst>
          </a:endParaRPr>
        </a:p>
        <a:p>
          <a:pPr algn="l"/>
          <a:r>
            <a:rPr lang="en-US" altLang="zh-CN" dirty="0"/>
            <a:t>+ </a:t>
          </a:r>
          <a:r>
            <a:rPr lang="zh-CN" altLang="en-US" dirty="0"/>
            <a:t>提高知名度</a:t>
          </a:r>
          <a:endParaRPr lang="en-HK" altLang="zh-CN" dirty="0"/>
        </a:p>
        <a:p>
          <a:pPr algn="l"/>
          <a:r>
            <a:rPr lang="en-US" altLang="zh-CN" dirty="0"/>
            <a:t>+ </a:t>
          </a:r>
          <a:r>
            <a:rPr lang="zh-CN" altLang="en-US" dirty="0"/>
            <a:t>增加合作機遇</a:t>
          </a:r>
          <a:endParaRPr lang="zh-HK" altLang="en-US" dirty="0"/>
        </a:p>
      </dgm:t>
    </dgm:pt>
    <dgm:pt modelId="{B797B200-981D-4402-97BC-BB79B31B64A3}" type="parTrans" cxnId="{6F5465BE-B9F8-42E3-9CAA-0A47BDC8F26B}">
      <dgm:prSet/>
      <dgm:spPr/>
      <dgm:t>
        <a:bodyPr/>
        <a:lstStyle/>
        <a:p>
          <a:endParaRPr lang="zh-HK" altLang="en-US"/>
        </a:p>
      </dgm:t>
    </dgm:pt>
    <dgm:pt modelId="{1E8ED227-4FF1-40C2-97D6-3FC2D4D03F15}" type="sibTrans" cxnId="{6F5465BE-B9F8-42E3-9CAA-0A47BDC8F26B}">
      <dgm:prSet/>
      <dgm:spPr/>
      <dgm:t>
        <a:bodyPr/>
        <a:lstStyle/>
        <a:p>
          <a:endParaRPr lang="zh-HK" altLang="en-US"/>
        </a:p>
      </dgm:t>
    </dgm:pt>
    <dgm:pt modelId="{EA6570A7-AC4F-4D47-BDC4-4ACFE21B273B}" type="pres">
      <dgm:prSet presAssocID="{C8A97556-13AD-45EC-B40A-1E39B2B151BB}" presName="compositeShape" presStyleCnt="0">
        <dgm:presLayoutVars>
          <dgm:chMax val="2"/>
          <dgm:dir/>
          <dgm:resizeHandles val="exact"/>
        </dgm:presLayoutVars>
      </dgm:prSet>
      <dgm:spPr/>
    </dgm:pt>
    <dgm:pt modelId="{9A072F6B-42C5-4A49-9AD2-1C806EF94F66}" type="pres">
      <dgm:prSet presAssocID="{C8A97556-13AD-45EC-B40A-1E39B2B151BB}" presName="ribbon" presStyleLbl="node1" presStyleIdx="0" presStyleCnt="1"/>
      <dgm:spPr/>
    </dgm:pt>
    <dgm:pt modelId="{DA00D51F-2EDF-403C-8C6E-A452B97D9A2B}" type="pres">
      <dgm:prSet presAssocID="{C8A97556-13AD-45EC-B40A-1E39B2B151BB}" presName="leftArrowText" presStyleLbl="node1" presStyleIdx="0" presStyleCnt="1">
        <dgm:presLayoutVars>
          <dgm:chMax val="0"/>
          <dgm:bulletEnabled val="1"/>
        </dgm:presLayoutVars>
      </dgm:prSet>
      <dgm:spPr/>
    </dgm:pt>
    <dgm:pt modelId="{065B08CE-BA9C-48AA-90C1-A1537F61A5ED}" type="pres">
      <dgm:prSet presAssocID="{C8A97556-13AD-45EC-B40A-1E39B2B151BB}" presName="rightArrowText" presStyleLbl="node1" presStyleIdx="0" presStyleCnt="1">
        <dgm:presLayoutVars>
          <dgm:chMax val="0"/>
          <dgm:bulletEnabled val="1"/>
        </dgm:presLayoutVars>
      </dgm:prSet>
      <dgm:spPr/>
    </dgm:pt>
  </dgm:ptLst>
  <dgm:cxnLst>
    <dgm:cxn modelId="{3EF57257-E220-4F38-BCA7-81E246B7E409}" type="presOf" srcId="{AD338E6B-5E17-4E0F-B196-CBF1E93F2D00}" destId="{065B08CE-BA9C-48AA-90C1-A1537F61A5ED}" srcOrd="0" destOrd="0" presId="urn:microsoft.com/office/officeart/2005/8/layout/arrow6"/>
    <dgm:cxn modelId="{6F5465BE-B9F8-42E3-9CAA-0A47BDC8F26B}" srcId="{C8A97556-13AD-45EC-B40A-1E39B2B151BB}" destId="{AD338E6B-5E17-4E0F-B196-CBF1E93F2D00}" srcOrd="1" destOrd="0" parTransId="{B797B200-981D-4402-97BC-BB79B31B64A3}" sibTransId="{1E8ED227-4FF1-40C2-97D6-3FC2D4D03F15}"/>
    <dgm:cxn modelId="{E38906D3-9249-410C-869C-84D37F01C046}" type="presOf" srcId="{9EB8E4FB-B6F2-4B39-A14A-E9B75AFFF2B1}" destId="{DA00D51F-2EDF-403C-8C6E-A452B97D9A2B}" srcOrd="0" destOrd="0" presId="urn:microsoft.com/office/officeart/2005/8/layout/arrow6"/>
    <dgm:cxn modelId="{5950CBD8-B4B8-413A-9A5D-5C94200E7553}" type="presOf" srcId="{C8A97556-13AD-45EC-B40A-1E39B2B151BB}" destId="{EA6570A7-AC4F-4D47-BDC4-4ACFE21B273B}" srcOrd="0" destOrd="0" presId="urn:microsoft.com/office/officeart/2005/8/layout/arrow6"/>
    <dgm:cxn modelId="{0EA277E0-2923-4ED9-A2E5-BC9803BF2305}" srcId="{C8A97556-13AD-45EC-B40A-1E39B2B151BB}" destId="{9EB8E4FB-B6F2-4B39-A14A-E9B75AFFF2B1}" srcOrd="0" destOrd="0" parTransId="{866DE945-326B-46BD-952A-CC7B62858A23}" sibTransId="{7E580541-CE46-4C6F-B2D0-23766E3063D1}"/>
    <dgm:cxn modelId="{49FC876E-E41E-46EE-BB39-296AD17188CE}" type="presParOf" srcId="{EA6570A7-AC4F-4D47-BDC4-4ACFE21B273B}" destId="{9A072F6B-42C5-4A49-9AD2-1C806EF94F66}" srcOrd="0" destOrd="0" presId="urn:microsoft.com/office/officeart/2005/8/layout/arrow6"/>
    <dgm:cxn modelId="{33388849-1FE3-42F1-9875-947EC8A291EC}" type="presParOf" srcId="{EA6570A7-AC4F-4D47-BDC4-4ACFE21B273B}" destId="{DA00D51F-2EDF-403C-8C6E-A452B97D9A2B}" srcOrd="1" destOrd="0" presId="urn:microsoft.com/office/officeart/2005/8/layout/arrow6"/>
    <dgm:cxn modelId="{DAF5329F-492C-422D-A206-9BA2B4755446}" type="presParOf" srcId="{EA6570A7-AC4F-4D47-BDC4-4ACFE21B273B}" destId="{065B08CE-BA9C-48AA-90C1-A1537F61A5ED}"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1FC9AC-32D1-4D24-B9F0-DF4A388DEFAA}" type="doc">
      <dgm:prSet loTypeId="urn:microsoft.com/office/officeart/2005/8/layout/cycle2" loCatId="cycle" qsTypeId="urn:microsoft.com/office/officeart/2005/8/quickstyle/3d1" qsCatId="3D" csTypeId="urn:microsoft.com/office/officeart/2005/8/colors/colorful4" csCatId="colorful" phldr="1"/>
      <dgm:spPr/>
      <dgm:t>
        <a:bodyPr/>
        <a:lstStyle/>
        <a:p>
          <a:endParaRPr lang="zh-HK" altLang="en-US"/>
        </a:p>
      </dgm:t>
    </dgm:pt>
    <dgm:pt modelId="{318F4172-751C-4211-92DF-3E00B67CBE90}">
      <dgm:prSet phldrT="[文字]"/>
      <dgm:spPr/>
      <dgm:t>
        <a:bodyPr/>
        <a:lstStyle/>
        <a:p>
          <a:r>
            <a:rPr lang="zh-CN" altLang="en-US" b="1" dirty="0"/>
            <a:t>人</a:t>
          </a:r>
          <a:endParaRPr lang="zh-HK" altLang="en-US" b="1" dirty="0"/>
        </a:p>
      </dgm:t>
    </dgm:pt>
    <dgm:pt modelId="{C36653F6-8CA4-4DD3-B4E3-34C2544ACFED}" type="parTrans" cxnId="{519F2093-8A7F-4E4A-9280-70C27B7633B5}">
      <dgm:prSet/>
      <dgm:spPr/>
      <dgm:t>
        <a:bodyPr/>
        <a:lstStyle/>
        <a:p>
          <a:endParaRPr lang="zh-HK" altLang="en-US"/>
        </a:p>
      </dgm:t>
    </dgm:pt>
    <dgm:pt modelId="{6BFB6D51-E332-4C0D-BFB7-304555373A07}" type="sibTrans" cxnId="{519F2093-8A7F-4E4A-9280-70C27B7633B5}">
      <dgm:prSet/>
      <dgm:spPr/>
      <dgm:t>
        <a:bodyPr/>
        <a:lstStyle/>
        <a:p>
          <a:endParaRPr lang="zh-HK" altLang="en-US"/>
        </a:p>
      </dgm:t>
    </dgm:pt>
    <dgm:pt modelId="{A629FEAC-DFA1-4C12-85E4-DBAC2576634B}">
      <dgm:prSet phldrT="[文字]"/>
      <dgm:spPr/>
      <dgm:t>
        <a:bodyPr/>
        <a:lstStyle/>
        <a:p>
          <a:r>
            <a:rPr lang="zh-CN" altLang="en-US" b="1" dirty="0"/>
            <a:t>機</a:t>
          </a:r>
          <a:endParaRPr lang="zh-HK" altLang="en-US" b="1" dirty="0"/>
        </a:p>
      </dgm:t>
    </dgm:pt>
    <dgm:pt modelId="{A345F6A9-C630-4509-A975-A93D0ECB5A47}" type="parTrans" cxnId="{417D829E-7F7A-42C5-9F5D-2F42FB60300E}">
      <dgm:prSet/>
      <dgm:spPr/>
      <dgm:t>
        <a:bodyPr/>
        <a:lstStyle/>
        <a:p>
          <a:endParaRPr lang="zh-HK" altLang="en-US"/>
        </a:p>
      </dgm:t>
    </dgm:pt>
    <dgm:pt modelId="{47A0BC68-B297-46D6-ACDA-2E2253E30D16}" type="sibTrans" cxnId="{417D829E-7F7A-42C5-9F5D-2F42FB60300E}">
      <dgm:prSet/>
      <dgm:spPr/>
      <dgm:t>
        <a:bodyPr/>
        <a:lstStyle/>
        <a:p>
          <a:endParaRPr lang="zh-HK" altLang="en-US"/>
        </a:p>
      </dgm:t>
    </dgm:pt>
    <dgm:pt modelId="{07C076EA-5A84-480D-9CC3-2241B86567A6}">
      <dgm:prSet phldrT="[文字]"/>
      <dgm:spPr/>
      <dgm:t>
        <a:bodyPr/>
        <a:lstStyle/>
        <a:p>
          <a:r>
            <a:rPr lang="zh-CN" altLang="en-US" b="1" dirty="0"/>
            <a:t>料</a:t>
          </a:r>
          <a:endParaRPr lang="zh-HK" altLang="en-US" b="1" dirty="0"/>
        </a:p>
      </dgm:t>
    </dgm:pt>
    <dgm:pt modelId="{B4DCFB9E-0CA9-4B2D-B7A2-BB1752BB799E}" type="parTrans" cxnId="{1428C555-E48E-4F3D-B0D9-10F7F86EB221}">
      <dgm:prSet/>
      <dgm:spPr/>
      <dgm:t>
        <a:bodyPr/>
        <a:lstStyle/>
        <a:p>
          <a:endParaRPr lang="zh-HK" altLang="en-US"/>
        </a:p>
      </dgm:t>
    </dgm:pt>
    <dgm:pt modelId="{0A5F4DF1-9D09-4A59-9185-4B1B1A6688E8}" type="sibTrans" cxnId="{1428C555-E48E-4F3D-B0D9-10F7F86EB221}">
      <dgm:prSet/>
      <dgm:spPr/>
      <dgm:t>
        <a:bodyPr/>
        <a:lstStyle/>
        <a:p>
          <a:endParaRPr lang="zh-HK" altLang="en-US"/>
        </a:p>
      </dgm:t>
    </dgm:pt>
    <dgm:pt modelId="{67543D1E-6FEF-4878-B18E-744A5F944632}">
      <dgm:prSet phldrT="[文字]"/>
      <dgm:spPr/>
      <dgm:t>
        <a:bodyPr/>
        <a:lstStyle/>
        <a:p>
          <a:r>
            <a:rPr lang="zh-CN" altLang="en-US" b="1" dirty="0"/>
            <a:t>法律</a:t>
          </a:r>
          <a:endParaRPr lang="zh-HK" altLang="en-US" b="1" dirty="0"/>
        </a:p>
      </dgm:t>
    </dgm:pt>
    <dgm:pt modelId="{09CFDB87-9AF4-48BA-9B03-8C1492CBACBF}" type="parTrans" cxnId="{8EB054AF-7C02-46D8-A4CF-D7EC5DB915DC}">
      <dgm:prSet/>
      <dgm:spPr/>
      <dgm:t>
        <a:bodyPr/>
        <a:lstStyle/>
        <a:p>
          <a:endParaRPr lang="zh-HK" altLang="en-US"/>
        </a:p>
      </dgm:t>
    </dgm:pt>
    <dgm:pt modelId="{58C788AC-968E-4AA7-8295-C63C12BA84C0}" type="sibTrans" cxnId="{8EB054AF-7C02-46D8-A4CF-D7EC5DB915DC}">
      <dgm:prSet/>
      <dgm:spPr/>
      <dgm:t>
        <a:bodyPr/>
        <a:lstStyle/>
        <a:p>
          <a:endParaRPr lang="zh-HK" altLang="en-US"/>
        </a:p>
      </dgm:t>
    </dgm:pt>
    <dgm:pt modelId="{34E9ACDB-E622-4077-B067-C1730F2600FC}">
      <dgm:prSet phldrT="[文字]"/>
      <dgm:spPr/>
      <dgm:t>
        <a:bodyPr/>
        <a:lstStyle/>
        <a:p>
          <a:r>
            <a:rPr lang="zh-CN" altLang="en-US" b="1" dirty="0"/>
            <a:t>環境</a:t>
          </a:r>
          <a:endParaRPr lang="zh-HK" altLang="en-US" b="1" dirty="0"/>
        </a:p>
      </dgm:t>
    </dgm:pt>
    <dgm:pt modelId="{4AB94417-1634-4DB7-8D0C-1F6BF0F2FBCF}" type="parTrans" cxnId="{8888A943-7CC0-4088-9292-06C0391CFEAE}">
      <dgm:prSet/>
      <dgm:spPr/>
      <dgm:t>
        <a:bodyPr/>
        <a:lstStyle/>
        <a:p>
          <a:endParaRPr lang="zh-HK" altLang="en-US"/>
        </a:p>
      </dgm:t>
    </dgm:pt>
    <dgm:pt modelId="{D4F6C1DB-CF7B-4EA2-A750-57581D5E619E}" type="sibTrans" cxnId="{8888A943-7CC0-4088-9292-06C0391CFEAE}">
      <dgm:prSet/>
      <dgm:spPr/>
      <dgm:t>
        <a:bodyPr/>
        <a:lstStyle/>
        <a:p>
          <a:endParaRPr lang="zh-HK" altLang="en-US"/>
        </a:p>
      </dgm:t>
    </dgm:pt>
    <dgm:pt modelId="{75520AD7-F602-401F-89B6-89C218EE2375}">
      <dgm:prSet phldrT="[文字]"/>
      <dgm:spPr/>
      <dgm:t>
        <a:bodyPr/>
        <a:lstStyle/>
        <a:p>
          <a:r>
            <a:rPr lang="zh-CN" altLang="en-US" b="1" dirty="0"/>
            <a:t>規範</a:t>
          </a:r>
          <a:endParaRPr lang="zh-HK" altLang="en-US" b="1" dirty="0"/>
        </a:p>
      </dgm:t>
    </dgm:pt>
    <dgm:pt modelId="{2162C4C8-740C-4D2C-8FA1-58C308F42B21}" type="parTrans" cxnId="{78963A5D-1A37-4CA0-9B7F-4D5F7C1AF8E0}">
      <dgm:prSet/>
      <dgm:spPr/>
      <dgm:t>
        <a:bodyPr/>
        <a:lstStyle/>
        <a:p>
          <a:endParaRPr lang="zh-HK" altLang="en-US"/>
        </a:p>
      </dgm:t>
    </dgm:pt>
    <dgm:pt modelId="{5031B21E-A23A-413B-A376-9808C75E99A4}" type="sibTrans" cxnId="{78963A5D-1A37-4CA0-9B7F-4D5F7C1AF8E0}">
      <dgm:prSet/>
      <dgm:spPr/>
      <dgm:t>
        <a:bodyPr/>
        <a:lstStyle/>
        <a:p>
          <a:endParaRPr lang="zh-HK" altLang="en-US"/>
        </a:p>
      </dgm:t>
    </dgm:pt>
    <dgm:pt modelId="{692AFEA7-777C-4AEA-B93E-0B83180598D2}" type="pres">
      <dgm:prSet presAssocID="{1B1FC9AC-32D1-4D24-B9F0-DF4A388DEFAA}" presName="cycle" presStyleCnt="0">
        <dgm:presLayoutVars>
          <dgm:dir/>
          <dgm:resizeHandles val="exact"/>
        </dgm:presLayoutVars>
      </dgm:prSet>
      <dgm:spPr/>
    </dgm:pt>
    <dgm:pt modelId="{6519498A-9E50-4BAD-91A1-61DFE37C8E8B}" type="pres">
      <dgm:prSet presAssocID="{318F4172-751C-4211-92DF-3E00B67CBE90}" presName="node" presStyleLbl="node1" presStyleIdx="0" presStyleCnt="6">
        <dgm:presLayoutVars>
          <dgm:bulletEnabled val="1"/>
        </dgm:presLayoutVars>
      </dgm:prSet>
      <dgm:spPr/>
    </dgm:pt>
    <dgm:pt modelId="{8C76AA1F-5DF9-4DCC-A7C0-9D3948FA558E}" type="pres">
      <dgm:prSet presAssocID="{6BFB6D51-E332-4C0D-BFB7-304555373A07}" presName="sibTrans" presStyleLbl="sibTrans2D1" presStyleIdx="0" presStyleCnt="6"/>
      <dgm:spPr/>
    </dgm:pt>
    <dgm:pt modelId="{66791DF1-DB99-4AAF-9B57-8FF3E3304E41}" type="pres">
      <dgm:prSet presAssocID="{6BFB6D51-E332-4C0D-BFB7-304555373A07}" presName="connectorText" presStyleLbl="sibTrans2D1" presStyleIdx="0" presStyleCnt="6"/>
      <dgm:spPr/>
    </dgm:pt>
    <dgm:pt modelId="{5BF5C808-87FB-4018-9C84-8A06B21A31D4}" type="pres">
      <dgm:prSet presAssocID="{A629FEAC-DFA1-4C12-85E4-DBAC2576634B}" presName="node" presStyleLbl="node1" presStyleIdx="1" presStyleCnt="6">
        <dgm:presLayoutVars>
          <dgm:bulletEnabled val="1"/>
        </dgm:presLayoutVars>
      </dgm:prSet>
      <dgm:spPr/>
    </dgm:pt>
    <dgm:pt modelId="{1AB18553-AC55-4FE7-BDCF-C26450ADFFF4}" type="pres">
      <dgm:prSet presAssocID="{47A0BC68-B297-46D6-ACDA-2E2253E30D16}" presName="sibTrans" presStyleLbl="sibTrans2D1" presStyleIdx="1" presStyleCnt="6"/>
      <dgm:spPr/>
    </dgm:pt>
    <dgm:pt modelId="{BF39ED46-07B5-4F1E-87C6-BDFD7F906E5F}" type="pres">
      <dgm:prSet presAssocID="{47A0BC68-B297-46D6-ACDA-2E2253E30D16}" presName="connectorText" presStyleLbl="sibTrans2D1" presStyleIdx="1" presStyleCnt="6"/>
      <dgm:spPr/>
    </dgm:pt>
    <dgm:pt modelId="{E7A4D68A-9114-4EC8-9EF9-EA5FAB4E7812}" type="pres">
      <dgm:prSet presAssocID="{07C076EA-5A84-480D-9CC3-2241B86567A6}" presName="node" presStyleLbl="node1" presStyleIdx="2" presStyleCnt="6">
        <dgm:presLayoutVars>
          <dgm:bulletEnabled val="1"/>
        </dgm:presLayoutVars>
      </dgm:prSet>
      <dgm:spPr/>
    </dgm:pt>
    <dgm:pt modelId="{9FFB40E0-1800-4AD7-917C-8C51DFBE8943}" type="pres">
      <dgm:prSet presAssocID="{0A5F4DF1-9D09-4A59-9185-4B1B1A6688E8}" presName="sibTrans" presStyleLbl="sibTrans2D1" presStyleIdx="2" presStyleCnt="6"/>
      <dgm:spPr/>
    </dgm:pt>
    <dgm:pt modelId="{58E2991C-2614-4B53-B9C7-308D752378D0}" type="pres">
      <dgm:prSet presAssocID="{0A5F4DF1-9D09-4A59-9185-4B1B1A6688E8}" presName="connectorText" presStyleLbl="sibTrans2D1" presStyleIdx="2" presStyleCnt="6"/>
      <dgm:spPr/>
    </dgm:pt>
    <dgm:pt modelId="{C00F4B15-62F8-48C6-9BCC-5803B4A4D633}" type="pres">
      <dgm:prSet presAssocID="{67543D1E-6FEF-4878-B18E-744A5F944632}" presName="node" presStyleLbl="node1" presStyleIdx="3" presStyleCnt="6">
        <dgm:presLayoutVars>
          <dgm:bulletEnabled val="1"/>
        </dgm:presLayoutVars>
      </dgm:prSet>
      <dgm:spPr/>
    </dgm:pt>
    <dgm:pt modelId="{F4B63153-8924-47FB-AA4D-760D04846F0D}" type="pres">
      <dgm:prSet presAssocID="{58C788AC-968E-4AA7-8295-C63C12BA84C0}" presName="sibTrans" presStyleLbl="sibTrans2D1" presStyleIdx="3" presStyleCnt="6"/>
      <dgm:spPr/>
    </dgm:pt>
    <dgm:pt modelId="{0D093381-D8EA-4261-B278-16E04AAE8C75}" type="pres">
      <dgm:prSet presAssocID="{58C788AC-968E-4AA7-8295-C63C12BA84C0}" presName="connectorText" presStyleLbl="sibTrans2D1" presStyleIdx="3" presStyleCnt="6"/>
      <dgm:spPr/>
    </dgm:pt>
    <dgm:pt modelId="{441BA779-9706-44C1-82D6-8B6E40553144}" type="pres">
      <dgm:prSet presAssocID="{75520AD7-F602-401F-89B6-89C218EE2375}" presName="node" presStyleLbl="node1" presStyleIdx="4" presStyleCnt="6">
        <dgm:presLayoutVars>
          <dgm:bulletEnabled val="1"/>
        </dgm:presLayoutVars>
      </dgm:prSet>
      <dgm:spPr/>
    </dgm:pt>
    <dgm:pt modelId="{6E8E3F94-FA49-432D-9175-5D26D5B562C1}" type="pres">
      <dgm:prSet presAssocID="{5031B21E-A23A-413B-A376-9808C75E99A4}" presName="sibTrans" presStyleLbl="sibTrans2D1" presStyleIdx="4" presStyleCnt="6"/>
      <dgm:spPr/>
    </dgm:pt>
    <dgm:pt modelId="{C453BF2A-9C26-4E8C-B60F-545F2BE457DD}" type="pres">
      <dgm:prSet presAssocID="{5031B21E-A23A-413B-A376-9808C75E99A4}" presName="connectorText" presStyleLbl="sibTrans2D1" presStyleIdx="4" presStyleCnt="6"/>
      <dgm:spPr/>
    </dgm:pt>
    <dgm:pt modelId="{6C121035-A2DA-420A-A594-9480B4F76C43}" type="pres">
      <dgm:prSet presAssocID="{34E9ACDB-E622-4077-B067-C1730F2600FC}" presName="node" presStyleLbl="node1" presStyleIdx="5" presStyleCnt="6">
        <dgm:presLayoutVars>
          <dgm:bulletEnabled val="1"/>
        </dgm:presLayoutVars>
      </dgm:prSet>
      <dgm:spPr/>
    </dgm:pt>
    <dgm:pt modelId="{38F85C55-B31F-4B86-AC47-6D440D459484}" type="pres">
      <dgm:prSet presAssocID="{D4F6C1DB-CF7B-4EA2-A750-57581D5E619E}" presName="sibTrans" presStyleLbl="sibTrans2D1" presStyleIdx="5" presStyleCnt="6"/>
      <dgm:spPr/>
    </dgm:pt>
    <dgm:pt modelId="{81358138-49F1-4E2F-A08F-3E9336E55842}" type="pres">
      <dgm:prSet presAssocID="{D4F6C1DB-CF7B-4EA2-A750-57581D5E619E}" presName="connectorText" presStyleLbl="sibTrans2D1" presStyleIdx="5" presStyleCnt="6"/>
      <dgm:spPr/>
    </dgm:pt>
  </dgm:ptLst>
  <dgm:cxnLst>
    <dgm:cxn modelId="{9CE5F40C-02EA-4925-A0F4-CF4F7C2FFEFD}" type="presOf" srcId="{75520AD7-F602-401F-89B6-89C218EE2375}" destId="{441BA779-9706-44C1-82D6-8B6E40553144}" srcOrd="0" destOrd="0" presId="urn:microsoft.com/office/officeart/2005/8/layout/cycle2"/>
    <dgm:cxn modelId="{58A8A30F-0AD3-43A9-BE8F-B59E3AED3D45}" type="presOf" srcId="{58C788AC-968E-4AA7-8295-C63C12BA84C0}" destId="{0D093381-D8EA-4261-B278-16E04AAE8C75}" srcOrd="1" destOrd="0" presId="urn:microsoft.com/office/officeart/2005/8/layout/cycle2"/>
    <dgm:cxn modelId="{91C1B32C-3950-4AFA-8A21-7088979BDA7E}" type="presOf" srcId="{6BFB6D51-E332-4C0D-BFB7-304555373A07}" destId="{66791DF1-DB99-4AAF-9B57-8FF3E3304E41}" srcOrd="1" destOrd="0" presId="urn:microsoft.com/office/officeart/2005/8/layout/cycle2"/>
    <dgm:cxn modelId="{14ADFE32-EF5E-475C-8A0A-F2DA1E18C5D3}" type="presOf" srcId="{47A0BC68-B297-46D6-ACDA-2E2253E30D16}" destId="{BF39ED46-07B5-4F1E-87C6-BDFD7F906E5F}" srcOrd="1" destOrd="0" presId="urn:microsoft.com/office/officeart/2005/8/layout/cycle2"/>
    <dgm:cxn modelId="{95DBB43B-1F3E-4505-A462-9E1B7F684012}" type="presOf" srcId="{0A5F4DF1-9D09-4A59-9185-4B1B1A6688E8}" destId="{58E2991C-2614-4B53-B9C7-308D752378D0}" srcOrd="1" destOrd="0" presId="urn:microsoft.com/office/officeart/2005/8/layout/cycle2"/>
    <dgm:cxn modelId="{FB20DB3F-47B2-4173-9BD8-F122679E3A23}" type="presOf" srcId="{34E9ACDB-E622-4077-B067-C1730F2600FC}" destId="{6C121035-A2DA-420A-A594-9480B4F76C43}" srcOrd="0" destOrd="0" presId="urn:microsoft.com/office/officeart/2005/8/layout/cycle2"/>
    <dgm:cxn modelId="{78963A5D-1A37-4CA0-9B7F-4D5F7C1AF8E0}" srcId="{1B1FC9AC-32D1-4D24-B9F0-DF4A388DEFAA}" destId="{75520AD7-F602-401F-89B6-89C218EE2375}" srcOrd="4" destOrd="0" parTransId="{2162C4C8-740C-4D2C-8FA1-58C308F42B21}" sibTransId="{5031B21E-A23A-413B-A376-9808C75E99A4}"/>
    <dgm:cxn modelId="{8888A943-7CC0-4088-9292-06C0391CFEAE}" srcId="{1B1FC9AC-32D1-4D24-B9F0-DF4A388DEFAA}" destId="{34E9ACDB-E622-4077-B067-C1730F2600FC}" srcOrd="5" destOrd="0" parTransId="{4AB94417-1634-4DB7-8D0C-1F6BF0F2FBCF}" sibTransId="{D4F6C1DB-CF7B-4EA2-A750-57581D5E619E}"/>
    <dgm:cxn modelId="{43B87C49-EACF-4727-87D1-52CD6A843281}" type="presOf" srcId="{D4F6C1DB-CF7B-4EA2-A750-57581D5E619E}" destId="{81358138-49F1-4E2F-A08F-3E9336E55842}" srcOrd="1" destOrd="0" presId="urn:microsoft.com/office/officeart/2005/8/layout/cycle2"/>
    <dgm:cxn modelId="{D7EB9D4B-EC9B-4B78-8EA4-1901E5CB7AE8}" type="presOf" srcId="{58C788AC-968E-4AA7-8295-C63C12BA84C0}" destId="{F4B63153-8924-47FB-AA4D-760D04846F0D}" srcOrd="0" destOrd="0" presId="urn:microsoft.com/office/officeart/2005/8/layout/cycle2"/>
    <dgm:cxn modelId="{078B0C4D-0993-40C7-B678-B6112083589C}" type="presOf" srcId="{5031B21E-A23A-413B-A376-9808C75E99A4}" destId="{C453BF2A-9C26-4E8C-B60F-545F2BE457DD}" srcOrd="1" destOrd="0" presId="urn:microsoft.com/office/officeart/2005/8/layout/cycle2"/>
    <dgm:cxn modelId="{50B1AE70-B9EF-424B-A667-36B2C583E796}" type="presOf" srcId="{47A0BC68-B297-46D6-ACDA-2E2253E30D16}" destId="{1AB18553-AC55-4FE7-BDCF-C26450ADFFF4}" srcOrd="0" destOrd="0" presId="urn:microsoft.com/office/officeart/2005/8/layout/cycle2"/>
    <dgm:cxn modelId="{1428C555-E48E-4F3D-B0D9-10F7F86EB221}" srcId="{1B1FC9AC-32D1-4D24-B9F0-DF4A388DEFAA}" destId="{07C076EA-5A84-480D-9CC3-2241B86567A6}" srcOrd="2" destOrd="0" parTransId="{B4DCFB9E-0CA9-4B2D-B7A2-BB1752BB799E}" sibTransId="{0A5F4DF1-9D09-4A59-9185-4B1B1A6688E8}"/>
    <dgm:cxn modelId="{519F2093-8A7F-4E4A-9280-70C27B7633B5}" srcId="{1B1FC9AC-32D1-4D24-B9F0-DF4A388DEFAA}" destId="{318F4172-751C-4211-92DF-3E00B67CBE90}" srcOrd="0" destOrd="0" parTransId="{C36653F6-8CA4-4DD3-B4E3-34C2544ACFED}" sibTransId="{6BFB6D51-E332-4C0D-BFB7-304555373A07}"/>
    <dgm:cxn modelId="{BE20759E-82F1-403A-86FC-BFBD85B062D7}" type="presOf" srcId="{318F4172-751C-4211-92DF-3E00B67CBE90}" destId="{6519498A-9E50-4BAD-91A1-61DFE37C8E8B}" srcOrd="0" destOrd="0" presId="urn:microsoft.com/office/officeart/2005/8/layout/cycle2"/>
    <dgm:cxn modelId="{417D829E-7F7A-42C5-9F5D-2F42FB60300E}" srcId="{1B1FC9AC-32D1-4D24-B9F0-DF4A388DEFAA}" destId="{A629FEAC-DFA1-4C12-85E4-DBAC2576634B}" srcOrd="1" destOrd="0" parTransId="{A345F6A9-C630-4509-A975-A93D0ECB5A47}" sibTransId="{47A0BC68-B297-46D6-ACDA-2E2253E30D16}"/>
    <dgm:cxn modelId="{7DBFE4A7-577B-405F-98CB-517F4BCAC0F1}" type="presOf" srcId="{5031B21E-A23A-413B-A376-9808C75E99A4}" destId="{6E8E3F94-FA49-432D-9175-5D26D5B562C1}" srcOrd="0" destOrd="0" presId="urn:microsoft.com/office/officeart/2005/8/layout/cycle2"/>
    <dgm:cxn modelId="{8EB054AF-7C02-46D8-A4CF-D7EC5DB915DC}" srcId="{1B1FC9AC-32D1-4D24-B9F0-DF4A388DEFAA}" destId="{67543D1E-6FEF-4878-B18E-744A5F944632}" srcOrd="3" destOrd="0" parTransId="{09CFDB87-9AF4-48BA-9B03-8C1492CBACBF}" sibTransId="{58C788AC-968E-4AA7-8295-C63C12BA84C0}"/>
    <dgm:cxn modelId="{A1FEAFB2-484F-4FF3-B958-312E57B6530F}" type="presOf" srcId="{D4F6C1DB-CF7B-4EA2-A750-57581D5E619E}" destId="{38F85C55-B31F-4B86-AC47-6D440D459484}" srcOrd="0" destOrd="0" presId="urn:microsoft.com/office/officeart/2005/8/layout/cycle2"/>
    <dgm:cxn modelId="{47192FD0-1B02-4AF2-96C5-AA2E5A084ACD}" type="presOf" srcId="{67543D1E-6FEF-4878-B18E-744A5F944632}" destId="{C00F4B15-62F8-48C6-9BCC-5803B4A4D633}" srcOrd="0" destOrd="0" presId="urn:microsoft.com/office/officeart/2005/8/layout/cycle2"/>
    <dgm:cxn modelId="{FB44CFD3-76FE-4F7E-86CA-580AD8D0BDD2}" type="presOf" srcId="{6BFB6D51-E332-4C0D-BFB7-304555373A07}" destId="{8C76AA1F-5DF9-4DCC-A7C0-9D3948FA558E}" srcOrd="0" destOrd="0" presId="urn:microsoft.com/office/officeart/2005/8/layout/cycle2"/>
    <dgm:cxn modelId="{233950EC-2309-4337-8E56-C28D45020C65}" type="presOf" srcId="{1B1FC9AC-32D1-4D24-B9F0-DF4A388DEFAA}" destId="{692AFEA7-777C-4AEA-B93E-0B83180598D2}" srcOrd="0" destOrd="0" presId="urn:microsoft.com/office/officeart/2005/8/layout/cycle2"/>
    <dgm:cxn modelId="{E6118AEF-516D-4B62-A809-245EA47D8F2C}" type="presOf" srcId="{0A5F4DF1-9D09-4A59-9185-4B1B1A6688E8}" destId="{9FFB40E0-1800-4AD7-917C-8C51DFBE8943}" srcOrd="0" destOrd="0" presId="urn:microsoft.com/office/officeart/2005/8/layout/cycle2"/>
    <dgm:cxn modelId="{499FABF3-116E-4595-A990-0714A9FD9F4F}" type="presOf" srcId="{07C076EA-5A84-480D-9CC3-2241B86567A6}" destId="{E7A4D68A-9114-4EC8-9EF9-EA5FAB4E7812}" srcOrd="0" destOrd="0" presId="urn:microsoft.com/office/officeart/2005/8/layout/cycle2"/>
    <dgm:cxn modelId="{36899CFD-87AD-4111-9927-193C60EF4D5B}" type="presOf" srcId="{A629FEAC-DFA1-4C12-85E4-DBAC2576634B}" destId="{5BF5C808-87FB-4018-9C84-8A06B21A31D4}" srcOrd="0" destOrd="0" presId="urn:microsoft.com/office/officeart/2005/8/layout/cycle2"/>
    <dgm:cxn modelId="{CA0C9134-AE07-4FBE-AA84-91826AFE232B}" type="presParOf" srcId="{692AFEA7-777C-4AEA-B93E-0B83180598D2}" destId="{6519498A-9E50-4BAD-91A1-61DFE37C8E8B}" srcOrd="0" destOrd="0" presId="urn:microsoft.com/office/officeart/2005/8/layout/cycle2"/>
    <dgm:cxn modelId="{1DF853A9-4F41-4E4C-B283-BD4E49173233}" type="presParOf" srcId="{692AFEA7-777C-4AEA-B93E-0B83180598D2}" destId="{8C76AA1F-5DF9-4DCC-A7C0-9D3948FA558E}" srcOrd="1" destOrd="0" presId="urn:microsoft.com/office/officeart/2005/8/layout/cycle2"/>
    <dgm:cxn modelId="{7A594EB6-D075-4361-8722-0F34E4F87649}" type="presParOf" srcId="{8C76AA1F-5DF9-4DCC-A7C0-9D3948FA558E}" destId="{66791DF1-DB99-4AAF-9B57-8FF3E3304E41}" srcOrd="0" destOrd="0" presId="urn:microsoft.com/office/officeart/2005/8/layout/cycle2"/>
    <dgm:cxn modelId="{F1E27AF0-C496-416D-B2ED-04FCB180C4C5}" type="presParOf" srcId="{692AFEA7-777C-4AEA-B93E-0B83180598D2}" destId="{5BF5C808-87FB-4018-9C84-8A06B21A31D4}" srcOrd="2" destOrd="0" presId="urn:microsoft.com/office/officeart/2005/8/layout/cycle2"/>
    <dgm:cxn modelId="{D9933BFA-6B26-4C59-90FB-1EA6F8223058}" type="presParOf" srcId="{692AFEA7-777C-4AEA-B93E-0B83180598D2}" destId="{1AB18553-AC55-4FE7-BDCF-C26450ADFFF4}" srcOrd="3" destOrd="0" presId="urn:microsoft.com/office/officeart/2005/8/layout/cycle2"/>
    <dgm:cxn modelId="{F86B2424-5083-42E7-84B4-0CD84BEB59A2}" type="presParOf" srcId="{1AB18553-AC55-4FE7-BDCF-C26450ADFFF4}" destId="{BF39ED46-07B5-4F1E-87C6-BDFD7F906E5F}" srcOrd="0" destOrd="0" presId="urn:microsoft.com/office/officeart/2005/8/layout/cycle2"/>
    <dgm:cxn modelId="{2CC2B981-DB81-4845-BD9F-FCF8FC66F718}" type="presParOf" srcId="{692AFEA7-777C-4AEA-B93E-0B83180598D2}" destId="{E7A4D68A-9114-4EC8-9EF9-EA5FAB4E7812}" srcOrd="4" destOrd="0" presId="urn:microsoft.com/office/officeart/2005/8/layout/cycle2"/>
    <dgm:cxn modelId="{2BD41102-2D32-4E1B-B747-F4D188F578D0}" type="presParOf" srcId="{692AFEA7-777C-4AEA-B93E-0B83180598D2}" destId="{9FFB40E0-1800-4AD7-917C-8C51DFBE8943}" srcOrd="5" destOrd="0" presId="urn:microsoft.com/office/officeart/2005/8/layout/cycle2"/>
    <dgm:cxn modelId="{A18F7FB3-CA63-4E77-8E77-753E6E9D2B12}" type="presParOf" srcId="{9FFB40E0-1800-4AD7-917C-8C51DFBE8943}" destId="{58E2991C-2614-4B53-B9C7-308D752378D0}" srcOrd="0" destOrd="0" presId="urn:microsoft.com/office/officeart/2005/8/layout/cycle2"/>
    <dgm:cxn modelId="{1CCF05BC-4A19-4B28-ADD3-226389D8F38E}" type="presParOf" srcId="{692AFEA7-777C-4AEA-B93E-0B83180598D2}" destId="{C00F4B15-62F8-48C6-9BCC-5803B4A4D633}" srcOrd="6" destOrd="0" presId="urn:microsoft.com/office/officeart/2005/8/layout/cycle2"/>
    <dgm:cxn modelId="{8952E2C9-F572-492C-86BB-A1F101AD860B}" type="presParOf" srcId="{692AFEA7-777C-4AEA-B93E-0B83180598D2}" destId="{F4B63153-8924-47FB-AA4D-760D04846F0D}" srcOrd="7" destOrd="0" presId="urn:microsoft.com/office/officeart/2005/8/layout/cycle2"/>
    <dgm:cxn modelId="{60FB985E-3549-4E79-B10C-315E66858443}" type="presParOf" srcId="{F4B63153-8924-47FB-AA4D-760D04846F0D}" destId="{0D093381-D8EA-4261-B278-16E04AAE8C75}" srcOrd="0" destOrd="0" presId="urn:microsoft.com/office/officeart/2005/8/layout/cycle2"/>
    <dgm:cxn modelId="{6C42E605-C305-40BE-8CC0-9B5755FBC616}" type="presParOf" srcId="{692AFEA7-777C-4AEA-B93E-0B83180598D2}" destId="{441BA779-9706-44C1-82D6-8B6E40553144}" srcOrd="8" destOrd="0" presId="urn:microsoft.com/office/officeart/2005/8/layout/cycle2"/>
    <dgm:cxn modelId="{89C7FC13-8350-4AB8-AAFB-5D93CC048ECB}" type="presParOf" srcId="{692AFEA7-777C-4AEA-B93E-0B83180598D2}" destId="{6E8E3F94-FA49-432D-9175-5D26D5B562C1}" srcOrd="9" destOrd="0" presId="urn:microsoft.com/office/officeart/2005/8/layout/cycle2"/>
    <dgm:cxn modelId="{3CD40D59-A5CB-4F32-B6CF-1FBBBBA33328}" type="presParOf" srcId="{6E8E3F94-FA49-432D-9175-5D26D5B562C1}" destId="{C453BF2A-9C26-4E8C-B60F-545F2BE457DD}" srcOrd="0" destOrd="0" presId="urn:microsoft.com/office/officeart/2005/8/layout/cycle2"/>
    <dgm:cxn modelId="{81FEC5E8-8448-402A-8A01-F792B18D8E37}" type="presParOf" srcId="{692AFEA7-777C-4AEA-B93E-0B83180598D2}" destId="{6C121035-A2DA-420A-A594-9480B4F76C43}" srcOrd="10" destOrd="0" presId="urn:microsoft.com/office/officeart/2005/8/layout/cycle2"/>
    <dgm:cxn modelId="{F4E59F74-CFE7-40DF-8124-9D6B430284E7}" type="presParOf" srcId="{692AFEA7-777C-4AEA-B93E-0B83180598D2}" destId="{38F85C55-B31F-4B86-AC47-6D440D459484}" srcOrd="11" destOrd="0" presId="urn:microsoft.com/office/officeart/2005/8/layout/cycle2"/>
    <dgm:cxn modelId="{A4F2BCC9-460E-43C9-B2AC-64F29F8ECFE8}" type="presParOf" srcId="{38F85C55-B31F-4B86-AC47-6D440D459484}" destId="{81358138-49F1-4E2F-A08F-3E9336E55842}"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101CB-F9C0-4E02-9251-21D125BF6215}">
      <dsp:nvSpPr>
        <dsp:cNvPr id="0" name=""/>
        <dsp:cNvSpPr/>
      </dsp:nvSpPr>
      <dsp:spPr>
        <a:xfrm>
          <a:off x="3211913" y="-29825"/>
          <a:ext cx="4432681" cy="4432681"/>
        </a:xfrm>
        <a:prstGeom prst="circularArrow">
          <a:avLst>
            <a:gd name="adj1" fmla="val 5544"/>
            <a:gd name="adj2" fmla="val 330680"/>
            <a:gd name="adj3" fmla="val 13731712"/>
            <a:gd name="adj4" fmla="val 17412931"/>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95F1B0C-94AE-43F8-A69B-20553484CC12}">
      <dsp:nvSpPr>
        <dsp:cNvPr id="0" name=""/>
        <dsp:cNvSpPr/>
      </dsp:nvSpPr>
      <dsp:spPr>
        <a:xfrm>
          <a:off x="4370698" y="553"/>
          <a:ext cx="2115110" cy="10575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内地市場競爭激烈</a:t>
          </a:r>
          <a:endParaRPr lang="en-HK" sz="2000" b="1" kern="1200" dirty="0">
            <a:effectLst>
              <a:outerShdw blurRad="38100" dist="38100" dir="2700000" algn="tl">
                <a:srgbClr val="000000">
                  <a:alpha val="43137"/>
                </a:srgbClr>
              </a:outerShdw>
            </a:effectLst>
          </a:endParaRPr>
        </a:p>
      </dsp:txBody>
      <dsp:txXfrm>
        <a:off x="4422324" y="52179"/>
        <a:ext cx="2011858" cy="954303"/>
      </dsp:txXfrm>
    </dsp:sp>
    <dsp:sp modelId="{2FCE24A6-5FED-4AD9-BF21-1F6AFF8EFFBF}">
      <dsp:nvSpPr>
        <dsp:cNvPr id="0" name=""/>
        <dsp:cNvSpPr/>
      </dsp:nvSpPr>
      <dsp:spPr>
        <a:xfrm>
          <a:off x="6168451" y="1306697"/>
          <a:ext cx="2115110" cy="10575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内地服務較完善</a:t>
          </a:r>
          <a:endParaRPr lang="en-HK" sz="2000" b="1" kern="1200" dirty="0">
            <a:effectLst>
              <a:outerShdw blurRad="38100" dist="38100" dir="2700000" algn="tl">
                <a:srgbClr val="000000">
                  <a:alpha val="43137"/>
                </a:srgbClr>
              </a:outerShdw>
            </a:effectLst>
          </a:endParaRPr>
        </a:p>
      </dsp:txBody>
      <dsp:txXfrm>
        <a:off x="6220077" y="1358323"/>
        <a:ext cx="2011858" cy="954303"/>
      </dsp:txXfrm>
    </dsp:sp>
    <dsp:sp modelId="{55A9FC6E-39AA-46A6-86F3-EF3C7D40C2E5}">
      <dsp:nvSpPr>
        <dsp:cNvPr id="0" name=""/>
        <dsp:cNvSpPr/>
      </dsp:nvSpPr>
      <dsp:spPr>
        <a:xfrm>
          <a:off x="5713997" y="3059440"/>
          <a:ext cx="2115110" cy="10575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兩地法律法規存在差異</a:t>
          </a:r>
          <a:endParaRPr lang="en-HK" sz="2000" b="1" kern="1200" dirty="0">
            <a:effectLst>
              <a:outerShdw blurRad="38100" dist="38100" dir="2700000" algn="tl">
                <a:srgbClr val="000000">
                  <a:alpha val="43137"/>
                </a:srgbClr>
              </a:outerShdw>
            </a:effectLst>
          </a:endParaRPr>
        </a:p>
      </dsp:txBody>
      <dsp:txXfrm>
        <a:off x="5765623" y="3111066"/>
        <a:ext cx="2011858" cy="954303"/>
      </dsp:txXfrm>
    </dsp:sp>
    <dsp:sp modelId="{2E7D8D15-B303-419E-A943-35E70BC9EEA6}">
      <dsp:nvSpPr>
        <dsp:cNvPr id="0" name=""/>
        <dsp:cNvSpPr/>
      </dsp:nvSpPr>
      <dsp:spPr>
        <a:xfrm>
          <a:off x="2844639" y="3059449"/>
          <a:ext cx="2115110" cy="10575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内地企業對香港機構缺乏了解</a:t>
          </a:r>
          <a:endParaRPr lang="en-HK" sz="2000" b="1" kern="1200" dirty="0">
            <a:effectLst>
              <a:outerShdw blurRad="38100" dist="38100" dir="2700000" algn="tl">
                <a:srgbClr val="000000">
                  <a:alpha val="43137"/>
                </a:srgbClr>
              </a:outerShdw>
            </a:effectLst>
          </a:endParaRPr>
        </a:p>
      </dsp:txBody>
      <dsp:txXfrm>
        <a:off x="2896265" y="3111075"/>
        <a:ext cx="2011858" cy="954303"/>
      </dsp:txXfrm>
    </dsp:sp>
    <dsp:sp modelId="{3811471A-F8EE-463B-A03B-7EF4705BF8FF}">
      <dsp:nvSpPr>
        <dsp:cNvPr id="0" name=""/>
        <dsp:cNvSpPr/>
      </dsp:nvSpPr>
      <dsp:spPr>
        <a:xfrm>
          <a:off x="2572945" y="1306697"/>
          <a:ext cx="2115110" cy="10575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企業轉換服務機構意願薄弱</a:t>
          </a:r>
          <a:endParaRPr lang="en-HK" sz="2000" b="1" kern="1200" dirty="0">
            <a:effectLst>
              <a:outerShdw blurRad="38100" dist="38100" dir="2700000" algn="tl">
                <a:srgbClr val="000000">
                  <a:alpha val="43137"/>
                </a:srgbClr>
              </a:outerShdw>
            </a:effectLst>
          </a:endParaRPr>
        </a:p>
      </dsp:txBody>
      <dsp:txXfrm>
        <a:off x="2624571" y="1358323"/>
        <a:ext cx="2011858" cy="954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FA7D6-F5CB-43C7-8779-9223D9A7B0CA}">
      <dsp:nvSpPr>
        <dsp:cNvPr id="0" name=""/>
        <dsp:cNvSpPr/>
      </dsp:nvSpPr>
      <dsp:spPr>
        <a:xfrm>
          <a:off x="3110108" y="2027203"/>
          <a:ext cx="1446954" cy="144695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三大途徑</a:t>
          </a:r>
          <a:endParaRPr lang="zh-HK" altLang="en-US" sz="3100" kern="1200" dirty="0"/>
        </a:p>
      </dsp:txBody>
      <dsp:txXfrm>
        <a:off x="3322010" y="2239105"/>
        <a:ext cx="1023150" cy="1023150"/>
      </dsp:txXfrm>
    </dsp:sp>
    <dsp:sp modelId="{2C49D61B-CEF1-4560-A6DA-9ACF7C69FFA2}">
      <dsp:nvSpPr>
        <dsp:cNvPr id="0" name=""/>
        <dsp:cNvSpPr/>
      </dsp:nvSpPr>
      <dsp:spPr>
        <a:xfrm rot="16200000">
          <a:off x="3680555" y="1501146"/>
          <a:ext cx="306061" cy="491964"/>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HK" altLang="en-US" sz="2100" kern="1200"/>
        </a:p>
      </dsp:txBody>
      <dsp:txXfrm>
        <a:off x="3726464" y="1645448"/>
        <a:ext cx="214243" cy="295178"/>
      </dsp:txXfrm>
    </dsp:sp>
    <dsp:sp modelId="{50CF07B7-C825-4372-8778-44A281767E8E}">
      <dsp:nvSpPr>
        <dsp:cNvPr id="0" name=""/>
        <dsp:cNvSpPr/>
      </dsp:nvSpPr>
      <dsp:spPr>
        <a:xfrm>
          <a:off x="3110108" y="2775"/>
          <a:ext cx="1446954" cy="144695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自身發展</a:t>
          </a:r>
          <a:endParaRPr lang="zh-HK" altLang="en-US" sz="3100" kern="1200" dirty="0"/>
        </a:p>
      </dsp:txBody>
      <dsp:txXfrm>
        <a:off x="3322010" y="214677"/>
        <a:ext cx="1023150" cy="1023150"/>
      </dsp:txXfrm>
    </dsp:sp>
    <dsp:sp modelId="{5BC762A0-52F3-41B3-8B96-D51DB0775F55}">
      <dsp:nvSpPr>
        <dsp:cNvPr id="0" name=""/>
        <dsp:cNvSpPr/>
      </dsp:nvSpPr>
      <dsp:spPr>
        <a:xfrm rot="1800000">
          <a:off x="4549656" y="3006474"/>
          <a:ext cx="306061" cy="491964"/>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HK" altLang="en-US" sz="2100" kern="1200"/>
        </a:p>
      </dsp:txBody>
      <dsp:txXfrm>
        <a:off x="4555807" y="3081913"/>
        <a:ext cx="214243" cy="295178"/>
      </dsp:txXfrm>
    </dsp:sp>
    <dsp:sp modelId="{9F4D2C37-E848-4BF3-BF12-9C78DA07E753}">
      <dsp:nvSpPr>
        <dsp:cNvPr id="0" name=""/>
        <dsp:cNvSpPr/>
      </dsp:nvSpPr>
      <dsp:spPr>
        <a:xfrm>
          <a:off x="4863315" y="3039417"/>
          <a:ext cx="1446954" cy="144695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政府對接</a:t>
          </a:r>
          <a:endParaRPr lang="zh-HK" altLang="en-US" sz="3100" kern="1200" dirty="0"/>
        </a:p>
      </dsp:txBody>
      <dsp:txXfrm>
        <a:off x="5075217" y="3251319"/>
        <a:ext cx="1023150" cy="1023150"/>
      </dsp:txXfrm>
    </dsp:sp>
    <dsp:sp modelId="{42AB45C4-E4F6-47E9-B544-581D0229374C}">
      <dsp:nvSpPr>
        <dsp:cNvPr id="0" name=""/>
        <dsp:cNvSpPr/>
      </dsp:nvSpPr>
      <dsp:spPr>
        <a:xfrm rot="9000000">
          <a:off x="2811453" y="3006474"/>
          <a:ext cx="306061" cy="491964"/>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HK" altLang="en-US" sz="2100" kern="1200"/>
        </a:p>
      </dsp:txBody>
      <dsp:txXfrm rot="10800000">
        <a:off x="2897120" y="3081913"/>
        <a:ext cx="214243" cy="295178"/>
      </dsp:txXfrm>
    </dsp:sp>
    <dsp:sp modelId="{4B8E3FE7-81A1-4ECC-8645-29C1CB915647}">
      <dsp:nvSpPr>
        <dsp:cNvPr id="0" name=""/>
        <dsp:cNvSpPr/>
      </dsp:nvSpPr>
      <dsp:spPr>
        <a:xfrm>
          <a:off x="1356902" y="3039417"/>
          <a:ext cx="1446954" cy="144695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行業合作</a:t>
          </a:r>
          <a:endParaRPr lang="zh-HK" altLang="en-US" sz="3100" kern="1200" dirty="0"/>
        </a:p>
      </dsp:txBody>
      <dsp:txXfrm>
        <a:off x="1568804" y="3251319"/>
        <a:ext cx="1023150" cy="1023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1B982-ABFA-4346-AADE-BC36826E24A2}">
      <dsp:nvSpPr>
        <dsp:cNvPr id="0" name=""/>
        <dsp:cNvSpPr/>
      </dsp:nvSpPr>
      <dsp:spPr>
        <a:xfrm>
          <a:off x="3148515" y="2021436"/>
          <a:ext cx="2470644" cy="2470644"/>
        </a:xfrm>
        <a:prstGeom prst="gear9">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價格</a:t>
          </a:r>
          <a:endParaRPr lang="zh-HK" altLang="en-US" sz="3100" kern="1200" dirty="0"/>
        </a:p>
      </dsp:txBody>
      <dsp:txXfrm>
        <a:off x="3645224" y="2600173"/>
        <a:ext cx="1477226" cy="1269962"/>
      </dsp:txXfrm>
    </dsp:sp>
    <dsp:sp modelId="{CC60751E-9770-4CD0-A23F-A56EFE5F03C2}">
      <dsp:nvSpPr>
        <dsp:cNvPr id="0" name=""/>
        <dsp:cNvSpPr/>
      </dsp:nvSpPr>
      <dsp:spPr>
        <a:xfrm>
          <a:off x="1711050" y="1437465"/>
          <a:ext cx="1796832" cy="1796832"/>
        </a:xfrm>
        <a:prstGeom prst="gear6">
          <a:avLst/>
        </a:prstGeom>
        <a:gradFill rotWithShape="0">
          <a:gsLst>
            <a:gs pos="0">
              <a:schemeClr val="accent2">
                <a:shade val="80000"/>
                <a:hueOff val="-261435"/>
                <a:satOff val="-11980"/>
                <a:lumOff val="17397"/>
                <a:alphaOff val="0"/>
                <a:satMod val="103000"/>
                <a:lumMod val="102000"/>
                <a:tint val="94000"/>
              </a:schemeClr>
            </a:gs>
            <a:gs pos="50000">
              <a:schemeClr val="accent2">
                <a:shade val="80000"/>
                <a:hueOff val="-261435"/>
                <a:satOff val="-11980"/>
                <a:lumOff val="17397"/>
                <a:alphaOff val="0"/>
                <a:satMod val="110000"/>
                <a:lumMod val="100000"/>
                <a:shade val="100000"/>
              </a:schemeClr>
            </a:gs>
            <a:gs pos="100000">
              <a:schemeClr val="accent2">
                <a:shade val="80000"/>
                <a:hueOff val="-261435"/>
                <a:satOff val="-11980"/>
                <a:lumOff val="173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服務</a:t>
          </a:r>
          <a:endParaRPr lang="zh-HK" altLang="en-US" sz="3100" kern="1200" dirty="0"/>
        </a:p>
      </dsp:txBody>
      <dsp:txXfrm>
        <a:off x="2163408" y="1892557"/>
        <a:ext cx="892116" cy="886648"/>
      </dsp:txXfrm>
    </dsp:sp>
    <dsp:sp modelId="{E80FC5E6-4B48-4DAC-BC04-61B9522A5358}">
      <dsp:nvSpPr>
        <dsp:cNvPr id="0" name=""/>
        <dsp:cNvSpPr/>
      </dsp:nvSpPr>
      <dsp:spPr>
        <a:xfrm rot="20700000">
          <a:off x="2717459" y="197834"/>
          <a:ext cx="1760529" cy="1760529"/>
        </a:xfrm>
        <a:prstGeom prst="gear6">
          <a:avLst/>
        </a:prstGeom>
        <a:gradFill rotWithShape="0">
          <a:gsLst>
            <a:gs pos="0">
              <a:schemeClr val="accent2">
                <a:shade val="80000"/>
                <a:hueOff val="-522870"/>
                <a:satOff val="-23960"/>
                <a:lumOff val="34794"/>
                <a:alphaOff val="0"/>
                <a:satMod val="103000"/>
                <a:lumMod val="102000"/>
                <a:tint val="94000"/>
              </a:schemeClr>
            </a:gs>
            <a:gs pos="50000">
              <a:schemeClr val="accent2">
                <a:shade val="80000"/>
                <a:hueOff val="-522870"/>
                <a:satOff val="-23960"/>
                <a:lumOff val="34794"/>
                <a:alphaOff val="0"/>
                <a:satMod val="110000"/>
                <a:lumMod val="100000"/>
                <a:shade val="100000"/>
              </a:schemeClr>
            </a:gs>
            <a:gs pos="100000">
              <a:schemeClr val="accent2">
                <a:shade val="80000"/>
                <a:hueOff val="-522870"/>
                <a:satOff val="-23960"/>
                <a:lumOff val="347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質量</a:t>
          </a:r>
          <a:endParaRPr lang="zh-HK" altLang="en-US" sz="3100" kern="1200" dirty="0"/>
        </a:p>
      </dsp:txBody>
      <dsp:txXfrm rot="-20700000">
        <a:off x="3103595" y="583970"/>
        <a:ext cx="988257" cy="988257"/>
      </dsp:txXfrm>
    </dsp:sp>
    <dsp:sp modelId="{9359AE58-24CC-444E-BC04-3A77243D0AF7}">
      <dsp:nvSpPr>
        <dsp:cNvPr id="0" name=""/>
        <dsp:cNvSpPr/>
      </dsp:nvSpPr>
      <dsp:spPr>
        <a:xfrm>
          <a:off x="2961818" y="1646754"/>
          <a:ext cx="3162425" cy="3162425"/>
        </a:xfrm>
        <a:prstGeom prst="circularArrow">
          <a:avLst>
            <a:gd name="adj1" fmla="val 4688"/>
            <a:gd name="adj2" fmla="val 299029"/>
            <a:gd name="adj3" fmla="val 2522868"/>
            <a:gd name="adj4" fmla="val 15846914"/>
            <a:gd name="adj5" fmla="val 5469"/>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7947599-3759-4796-AF4B-2077626449A8}">
      <dsp:nvSpPr>
        <dsp:cNvPr id="0" name=""/>
        <dsp:cNvSpPr/>
      </dsp:nvSpPr>
      <dsp:spPr>
        <a:xfrm>
          <a:off x="1392834" y="1038616"/>
          <a:ext cx="2297699" cy="2297699"/>
        </a:xfrm>
        <a:prstGeom prst="leftCircularArrow">
          <a:avLst>
            <a:gd name="adj1" fmla="val 6452"/>
            <a:gd name="adj2" fmla="val 429999"/>
            <a:gd name="adj3" fmla="val 10489124"/>
            <a:gd name="adj4" fmla="val 14837806"/>
            <a:gd name="adj5" fmla="val 7527"/>
          </a:avLst>
        </a:prstGeom>
        <a:gradFill rotWithShape="0">
          <a:gsLst>
            <a:gs pos="0">
              <a:schemeClr val="accent2">
                <a:shade val="90000"/>
                <a:hueOff val="-262802"/>
                <a:satOff val="-11980"/>
                <a:lumOff val="16282"/>
                <a:alphaOff val="0"/>
                <a:satMod val="103000"/>
                <a:lumMod val="102000"/>
                <a:tint val="94000"/>
              </a:schemeClr>
            </a:gs>
            <a:gs pos="50000">
              <a:schemeClr val="accent2">
                <a:shade val="90000"/>
                <a:hueOff val="-262802"/>
                <a:satOff val="-11980"/>
                <a:lumOff val="16282"/>
                <a:alphaOff val="0"/>
                <a:satMod val="110000"/>
                <a:lumMod val="100000"/>
                <a:shade val="100000"/>
              </a:schemeClr>
            </a:gs>
            <a:gs pos="100000">
              <a:schemeClr val="accent2">
                <a:shade val="90000"/>
                <a:hueOff val="-262802"/>
                <a:satOff val="-11980"/>
                <a:lumOff val="162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54A7E44-58F0-436F-AFBE-CDD93317579A}">
      <dsp:nvSpPr>
        <dsp:cNvPr id="0" name=""/>
        <dsp:cNvSpPr/>
      </dsp:nvSpPr>
      <dsp:spPr>
        <a:xfrm>
          <a:off x="2310231" y="-189065"/>
          <a:ext cx="2477382" cy="2477382"/>
        </a:xfrm>
        <a:prstGeom prst="circularArrow">
          <a:avLst>
            <a:gd name="adj1" fmla="val 5984"/>
            <a:gd name="adj2" fmla="val 394124"/>
            <a:gd name="adj3" fmla="val 13313824"/>
            <a:gd name="adj4" fmla="val 10508221"/>
            <a:gd name="adj5" fmla="val 6981"/>
          </a:avLst>
        </a:prstGeom>
        <a:gradFill rotWithShape="0">
          <a:gsLst>
            <a:gs pos="0">
              <a:schemeClr val="accent2">
                <a:shade val="90000"/>
                <a:hueOff val="-525605"/>
                <a:satOff val="-23960"/>
                <a:lumOff val="32565"/>
                <a:alphaOff val="0"/>
                <a:satMod val="103000"/>
                <a:lumMod val="102000"/>
                <a:tint val="94000"/>
              </a:schemeClr>
            </a:gs>
            <a:gs pos="50000">
              <a:schemeClr val="accent2">
                <a:shade val="90000"/>
                <a:hueOff val="-525605"/>
                <a:satOff val="-23960"/>
                <a:lumOff val="32565"/>
                <a:alphaOff val="0"/>
                <a:satMod val="110000"/>
                <a:lumMod val="100000"/>
                <a:shade val="100000"/>
              </a:schemeClr>
            </a:gs>
            <a:gs pos="100000">
              <a:schemeClr val="accent2">
                <a:shade val="90000"/>
                <a:hueOff val="-525605"/>
                <a:satOff val="-23960"/>
                <a:lumOff val="325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72F6B-42C5-4A49-9AD2-1C806EF94F66}">
      <dsp:nvSpPr>
        <dsp:cNvPr id="0" name=""/>
        <dsp:cNvSpPr/>
      </dsp:nvSpPr>
      <dsp:spPr>
        <a:xfrm>
          <a:off x="0" y="550623"/>
          <a:ext cx="10320323" cy="4128129"/>
        </a:xfrm>
        <a:prstGeom prst="leftRightRibb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A00D51F-2EDF-403C-8C6E-A452B97D9A2B}">
      <dsp:nvSpPr>
        <dsp:cNvPr id="0" name=""/>
        <dsp:cNvSpPr/>
      </dsp:nvSpPr>
      <dsp:spPr>
        <a:xfrm>
          <a:off x="1238438" y="1273045"/>
          <a:ext cx="3405706" cy="2022783"/>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13792" rIns="0" bIns="121920" numCol="1" spcCol="1270" anchor="ctr" anchorCtr="0">
          <a:noAutofit/>
        </a:bodyPr>
        <a:lstStyle/>
        <a:p>
          <a:pPr marL="0" lvl="0" indent="0" algn="l" defTabSz="1422400">
            <a:lnSpc>
              <a:spcPct val="90000"/>
            </a:lnSpc>
            <a:spcBef>
              <a:spcPct val="0"/>
            </a:spcBef>
            <a:spcAft>
              <a:spcPct val="35000"/>
            </a:spcAft>
            <a:buNone/>
          </a:pPr>
          <a:r>
            <a:rPr lang="zh-CN" altLang="en-US" sz="3200" b="1" kern="1200" dirty="0">
              <a:effectLst>
                <a:outerShdw blurRad="38100" dist="38100" dir="2700000" algn="tl">
                  <a:srgbClr val="000000">
                    <a:alpha val="43137"/>
                  </a:srgbClr>
                </a:outerShdw>
              </a:effectLst>
            </a:rPr>
            <a:t>與內地檢測認證機構合作</a:t>
          </a:r>
          <a:endParaRPr lang="en-HK" altLang="zh-CN" sz="3200" b="1" kern="1200" dirty="0">
            <a:effectLst>
              <a:outerShdw blurRad="38100" dist="38100" dir="2700000" algn="tl">
                <a:srgbClr val="000000">
                  <a:alpha val="43137"/>
                </a:srgbClr>
              </a:outerShdw>
            </a:effectLst>
          </a:endParaRPr>
        </a:p>
        <a:p>
          <a:pPr marL="0" lvl="0" indent="0" algn="ctr" defTabSz="1422400">
            <a:lnSpc>
              <a:spcPct val="90000"/>
            </a:lnSpc>
            <a:spcBef>
              <a:spcPct val="0"/>
            </a:spcBef>
            <a:spcAft>
              <a:spcPct val="35000"/>
            </a:spcAft>
            <a:buNone/>
          </a:pPr>
          <a:r>
            <a:rPr lang="en-US" altLang="zh-CN" sz="3000" kern="1200" dirty="0"/>
            <a:t>+ </a:t>
          </a:r>
          <a:r>
            <a:rPr lang="zh-CN" altLang="en-US" sz="3000" kern="1200" dirty="0"/>
            <a:t>快速適應內地市場</a:t>
          </a:r>
          <a:endParaRPr lang="zh-HK" altLang="en-US" sz="3000" kern="1200" dirty="0"/>
        </a:p>
      </dsp:txBody>
      <dsp:txXfrm>
        <a:off x="1238438" y="1273045"/>
        <a:ext cx="3405706" cy="2022783"/>
      </dsp:txXfrm>
    </dsp:sp>
    <dsp:sp modelId="{065B08CE-BA9C-48AA-90C1-A1537F61A5ED}">
      <dsp:nvSpPr>
        <dsp:cNvPr id="0" name=""/>
        <dsp:cNvSpPr/>
      </dsp:nvSpPr>
      <dsp:spPr>
        <a:xfrm>
          <a:off x="5160161" y="1933546"/>
          <a:ext cx="4024926" cy="2022783"/>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10236" rIns="0" bIns="118110" numCol="1" spcCol="1270" anchor="ctr" anchorCtr="0">
          <a:noAutofit/>
        </a:bodyPr>
        <a:lstStyle/>
        <a:p>
          <a:pPr marL="0" lvl="0" indent="0" algn="l" defTabSz="1377950">
            <a:lnSpc>
              <a:spcPct val="90000"/>
            </a:lnSpc>
            <a:spcBef>
              <a:spcPct val="0"/>
            </a:spcBef>
            <a:spcAft>
              <a:spcPct val="35000"/>
            </a:spcAft>
            <a:buNone/>
          </a:pPr>
          <a:r>
            <a:rPr lang="zh-CN" altLang="en-US" sz="3100" b="1" kern="1200" dirty="0">
              <a:effectLst>
                <a:outerShdw blurRad="38100" dist="38100" dir="2700000" algn="tl">
                  <a:srgbClr val="000000">
                    <a:alpha val="43137"/>
                  </a:srgbClr>
                </a:outerShdw>
              </a:effectLst>
            </a:rPr>
            <a:t>與業內協會合作</a:t>
          </a:r>
          <a:endParaRPr lang="en-HK" altLang="zh-CN" sz="3100" b="1" kern="1200" dirty="0">
            <a:effectLst>
              <a:outerShdw blurRad="38100" dist="38100" dir="2700000" algn="tl">
                <a:srgbClr val="000000">
                  <a:alpha val="43137"/>
                </a:srgbClr>
              </a:outerShdw>
            </a:effectLst>
          </a:endParaRPr>
        </a:p>
        <a:p>
          <a:pPr marL="0" lvl="0" indent="0" algn="l" defTabSz="1377950">
            <a:lnSpc>
              <a:spcPct val="90000"/>
            </a:lnSpc>
            <a:spcBef>
              <a:spcPct val="0"/>
            </a:spcBef>
            <a:spcAft>
              <a:spcPct val="35000"/>
            </a:spcAft>
            <a:buNone/>
          </a:pPr>
          <a:r>
            <a:rPr lang="en-US" altLang="zh-CN" sz="3100" kern="1200" dirty="0"/>
            <a:t>+ </a:t>
          </a:r>
          <a:r>
            <a:rPr lang="zh-CN" altLang="en-US" sz="3100" kern="1200" dirty="0"/>
            <a:t>提高知名度</a:t>
          </a:r>
          <a:endParaRPr lang="en-HK" altLang="zh-CN" sz="3100" kern="1200" dirty="0"/>
        </a:p>
        <a:p>
          <a:pPr marL="0" lvl="0" indent="0" algn="l" defTabSz="1377950">
            <a:lnSpc>
              <a:spcPct val="90000"/>
            </a:lnSpc>
            <a:spcBef>
              <a:spcPct val="0"/>
            </a:spcBef>
            <a:spcAft>
              <a:spcPct val="35000"/>
            </a:spcAft>
            <a:buNone/>
          </a:pPr>
          <a:r>
            <a:rPr lang="en-US" altLang="zh-CN" sz="3100" kern="1200" dirty="0"/>
            <a:t>+ </a:t>
          </a:r>
          <a:r>
            <a:rPr lang="zh-CN" altLang="en-US" sz="3100" kern="1200" dirty="0"/>
            <a:t>增加合作機遇</a:t>
          </a:r>
          <a:endParaRPr lang="zh-HK" altLang="en-US" sz="3100" kern="1200" dirty="0"/>
        </a:p>
      </dsp:txBody>
      <dsp:txXfrm>
        <a:off x="5160161" y="1933546"/>
        <a:ext cx="4024926" cy="2022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9498A-9E50-4BAD-91A1-61DFE37C8E8B}">
      <dsp:nvSpPr>
        <dsp:cNvPr id="0" name=""/>
        <dsp:cNvSpPr/>
      </dsp:nvSpPr>
      <dsp:spPr>
        <a:xfrm>
          <a:off x="3180746" y="1246"/>
          <a:ext cx="1119608" cy="111960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t>人</a:t>
          </a:r>
          <a:endParaRPr lang="zh-HK" altLang="en-US" sz="2800" b="1" kern="1200" dirty="0"/>
        </a:p>
      </dsp:txBody>
      <dsp:txXfrm>
        <a:off x="3344709" y="165209"/>
        <a:ext cx="791682" cy="791682"/>
      </dsp:txXfrm>
    </dsp:sp>
    <dsp:sp modelId="{8C76AA1F-5DF9-4DCC-A7C0-9D3948FA558E}">
      <dsp:nvSpPr>
        <dsp:cNvPr id="0" name=""/>
        <dsp:cNvSpPr/>
      </dsp:nvSpPr>
      <dsp:spPr>
        <a:xfrm rot="1800000">
          <a:off x="4312513" y="788358"/>
          <a:ext cx="297981" cy="377867"/>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HK" altLang="en-US" sz="1600" kern="1200"/>
        </a:p>
      </dsp:txBody>
      <dsp:txXfrm>
        <a:off x="4318501" y="841583"/>
        <a:ext cx="208587" cy="226721"/>
      </dsp:txXfrm>
    </dsp:sp>
    <dsp:sp modelId="{5BF5C808-87FB-4018-9C84-8A06B21A31D4}">
      <dsp:nvSpPr>
        <dsp:cNvPr id="0" name=""/>
        <dsp:cNvSpPr/>
      </dsp:nvSpPr>
      <dsp:spPr>
        <a:xfrm>
          <a:off x="4637260" y="842164"/>
          <a:ext cx="1119608" cy="1119608"/>
        </a:xfrm>
        <a:prstGeom prst="ellipse">
          <a:avLst/>
        </a:prstGeom>
        <a:gradFill rotWithShape="0">
          <a:gsLst>
            <a:gs pos="0">
              <a:schemeClr val="accent4">
                <a:hueOff val="-2198163"/>
                <a:satOff val="13860"/>
                <a:lumOff val="-3765"/>
                <a:alphaOff val="0"/>
                <a:satMod val="103000"/>
                <a:lumMod val="102000"/>
                <a:tint val="94000"/>
              </a:schemeClr>
            </a:gs>
            <a:gs pos="50000">
              <a:schemeClr val="accent4">
                <a:hueOff val="-2198163"/>
                <a:satOff val="13860"/>
                <a:lumOff val="-3765"/>
                <a:alphaOff val="0"/>
                <a:satMod val="110000"/>
                <a:lumMod val="100000"/>
                <a:shade val="100000"/>
              </a:schemeClr>
            </a:gs>
            <a:gs pos="100000">
              <a:schemeClr val="accent4">
                <a:hueOff val="-2198163"/>
                <a:satOff val="13860"/>
                <a:lumOff val="-3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t>機</a:t>
          </a:r>
          <a:endParaRPr lang="zh-HK" altLang="en-US" sz="2800" b="1" kern="1200" dirty="0"/>
        </a:p>
      </dsp:txBody>
      <dsp:txXfrm>
        <a:off x="4801223" y="1006127"/>
        <a:ext cx="791682" cy="791682"/>
      </dsp:txXfrm>
    </dsp:sp>
    <dsp:sp modelId="{1AB18553-AC55-4FE7-BDCF-C26450ADFFF4}">
      <dsp:nvSpPr>
        <dsp:cNvPr id="0" name=""/>
        <dsp:cNvSpPr/>
      </dsp:nvSpPr>
      <dsp:spPr>
        <a:xfrm rot="5400000">
          <a:off x="5048073" y="2045519"/>
          <a:ext cx="297981" cy="377867"/>
        </a:xfrm>
        <a:prstGeom prst="rightArrow">
          <a:avLst>
            <a:gd name="adj1" fmla="val 60000"/>
            <a:gd name="adj2" fmla="val 50000"/>
          </a:avLst>
        </a:prstGeom>
        <a:gradFill rotWithShape="0">
          <a:gsLst>
            <a:gs pos="0">
              <a:schemeClr val="accent4">
                <a:hueOff val="-2198163"/>
                <a:satOff val="13860"/>
                <a:lumOff val="-3765"/>
                <a:alphaOff val="0"/>
                <a:satMod val="103000"/>
                <a:lumMod val="102000"/>
                <a:tint val="94000"/>
              </a:schemeClr>
            </a:gs>
            <a:gs pos="50000">
              <a:schemeClr val="accent4">
                <a:hueOff val="-2198163"/>
                <a:satOff val="13860"/>
                <a:lumOff val="-3765"/>
                <a:alphaOff val="0"/>
                <a:satMod val="110000"/>
                <a:lumMod val="100000"/>
                <a:shade val="100000"/>
              </a:schemeClr>
            </a:gs>
            <a:gs pos="100000">
              <a:schemeClr val="accent4">
                <a:hueOff val="-2198163"/>
                <a:satOff val="13860"/>
                <a:lumOff val="-3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HK" altLang="en-US" sz="1600" kern="1200"/>
        </a:p>
      </dsp:txBody>
      <dsp:txXfrm>
        <a:off x="5092770" y="2076395"/>
        <a:ext cx="208587" cy="226721"/>
      </dsp:txXfrm>
    </dsp:sp>
    <dsp:sp modelId="{E7A4D68A-9114-4EC8-9EF9-EA5FAB4E7812}">
      <dsp:nvSpPr>
        <dsp:cNvPr id="0" name=""/>
        <dsp:cNvSpPr/>
      </dsp:nvSpPr>
      <dsp:spPr>
        <a:xfrm>
          <a:off x="4637260" y="2524001"/>
          <a:ext cx="1119608" cy="1119608"/>
        </a:xfrm>
        <a:prstGeom prst="ellipse">
          <a:avLst/>
        </a:prstGeom>
        <a:gradFill rotWithShape="0">
          <a:gsLst>
            <a:gs pos="0">
              <a:schemeClr val="accent4">
                <a:hueOff val="-4396326"/>
                <a:satOff val="27720"/>
                <a:lumOff val="-7530"/>
                <a:alphaOff val="0"/>
                <a:satMod val="103000"/>
                <a:lumMod val="102000"/>
                <a:tint val="94000"/>
              </a:schemeClr>
            </a:gs>
            <a:gs pos="50000">
              <a:schemeClr val="accent4">
                <a:hueOff val="-4396326"/>
                <a:satOff val="27720"/>
                <a:lumOff val="-7530"/>
                <a:alphaOff val="0"/>
                <a:satMod val="110000"/>
                <a:lumMod val="100000"/>
                <a:shade val="100000"/>
              </a:schemeClr>
            </a:gs>
            <a:gs pos="100000">
              <a:schemeClr val="accent4">
                <a:hueOff val="-4396326"/>
                <a:satOff val="27720"/>
                <a:lumOff val="-753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t>料</a:t>
          </a:r>
          <a:endParaRPr lang="zh-HK" altLang="en-US" sz="2800" b="1" kern="1200" dirty="0"/>
        </a:p>
      </dsp:txBody>
      <dsp:txXfrm>
        <a:off x="4801223" y="2687964"/>
        <a:ext cx="791682" cy="791682"/>
      </dsp:txXfrm>
    </dsp:sp>
    <dsp:sp modelId="{9FFB40E0-1800-4AD7-917C-8C51DFBE8943}">
      <dsp:nvSpPr>
        <dsp:cNvPr id="0" name=""/>
        <dsp:cNvSpPr/>
      </dsp:nvSpPr>
      <dsp:spPr>
        <a:xfrm rot="9000000">
          <a:off x="4327120" y="3311113"/>
          <a:ext cx="297981" cy="377867"/>
        </a:xfrm>
        <a:prstGeom prst="rightArrow">
          <a:avLst>
            <a:gd name="adj1" fmla="val 60000"/>
            <a:gd name="adj2" fmla="val 50000"/>
          </a:avLst>
        </a:prstGeom>
        <a:gradFill rotWithShape="0">
          <a:gsLst>
            <a:gs pos="0">
              <a:schemeClr val="accent4">
                <a:hueOff val="-4396326"/>
                <a:satOff val="27720"/>
                <a:lumOff val="-7530"/>
                <a:alphaOff val="0"/>
                <a:satMod val="103000"/>
                <a:lumMod val="102000"/>
                <a:tint val="94000"/>
              </a:schemeClr>
            </a:gs>
            <a:gs pos="50000">
              <a:schemeClr val="accent4">
                <a:hueOff val="-4396326"/>
                <a:satOff val="27720"/>
                <a:lumOff val="-7530"/>
                <a:alphaOff val="0"/>
                <a:satMod val="110000"/>
                <a:lumMod val="100000"/>
                <a:shade val="100000"/>
              </a:schemeClr>
            </a:gs>
            <a:gs pos="100000">
              <a:schemeClr val="accent4">
                <a:hueOff val="-4396326"/>
                <a:satOff val="27720"/>
                <a:lumOff val="-753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HK" altLang="en-US" sz="1600" kern="1200"/>
        </a:p>
      </dsp:txBody>
      <dsp:txXfrm rot="10800000">
        <a:off x="4410526" y="3364338"/>
        <a:ext cx="208587" cy="226721"/>
      </dsp:txXfrm>
    </dsp:sp>
    <dsp:sp modelId="{C00F4B15-62F8-48C6-9BCC-5803B4A4D633}">
      <dsp:nvSpPr>
        <dsp:cNvPr id="0" name=""/>
        <dsp:cNvSpPr/>
      </dsp:nvSpPr>
      <dsp:spPr>
        <a:xfrm>
          <a:off x="3180746" y="3364919"/>
          <a:ext cx="1119608" cy="1119608"/>
        </a:xfrm>
        <a:prstGeom prst="ellipse">
          <a:avLst/>
        </a:prstGeom>
        <a:gradFill rotWithShape="0">
          <a:gsLst>
            <a:gs pos="0">
              <a:schemeClr val="accent4">
                <a:hueOff val="-6594489"/>
                <a:satOff val="41579"/>
                <a:lumOff val="-11294"/>
                <a:alphaOff val="0"/>
                <a:satMod val="103000"/>
                <a:lumMod val="102000"/>
                <a:tint val="94000"/>
              </a:schemeClr>
            </a:gs>
            <a:gs pos="50000">
              <a:schemeClr val="accent4">
                <a:hueOff val="-6594489"/>
                <a:satOff val="41579"/>
                <a:lumOff val="-11294"/>
                <a:alphaOff val="0"/>
                <a:satMod val="110000"/>
                <a:lumMod val="100000"/>
                <a:shade val="100000"/>
              </a:schemeClr>
            </a:gs>
            <a:gs pos="100000">
              <a:schemeClr val="accent4">
                <a:hueOff val="-6594489"/>
                <a:satOff val="41579"/>
                <a:lumOff val="-11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t>法律</a:t>
          </a:r>
          <a:endParaRPr lang="zh-HK" altLang="en-US" sz="2800" b="1" kern="1200" dirty="0"/>
        </a:p>
      </dsp:txBody>
      <dsp:txXfrm>
        <a:off x="3344709" y="3528882"/>
        <a:ext cx="791682" cy="791682"/>
      </dsp:txXfrm>
    </dsp:sp>
    <dsp:sp modelId="{F4B63153-8924-47FB-AA4D-760D04846F0D}">
      <dsp:nvSpPr>
        <dsp:cNvPr id="0" name=""/>
        <dsp:cNvSpPr/>
      </dsp:nvSpPr>
      <dsp:spPr>
        <a:xfrm rot="12600000">
          <a:off x="2870607" y="3319547"/>
          <a:ext cx="297981" cy="377867"/>
        </a:xfrm>
        <a:prstGeom prst="rightArrow">
          <a:avLst>
            <a:gd name="adj1" fmla="val 60000"/>
            <a:gd name="adj2" fmla="val 50000"/>
          </a:avLst>
        </a:prstGeom>
        <a:gradFill rotWithShape="0">
          <a:gsLst>
            <a:gs pos="0">
              <a:schemeClr val="accent4">
                <a:hueOff val="-6594489"/>
                <a:satOff val="41579"/>
                <a:lumOff val="-11294"/>
                <a:alphaOff val="0"/>
                <a:satMod val="103000"/>
                <a:lumMod val="102000"/>
                <a:tint val="94000"/>
              </a:schemeClr>
            </a:gs>
            <a:gs pos="50000">
              <a:schemeClr val="accent4">
                <a:hueOff val="-6594489"/>
                <a:satOff val="41579"/>
                <a:lumOff val="-11294"/>
                <a:alphaOff val="0"/>
                <a:satMod val="110000"/>
                <a:lumMod val="100000"/>
                <a:shade val="100000"/>
              </a:schemeClr>
            </a:gs>
            <a:gs pos="100000">
              <a:schemeClr val="accent4">
                <a:hueOff val="-6594489"/>
                <a:satOff val="41579"/>
                <a:lumOff val="-1129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HK" altLang="en-US" sz="1600" kern="1200"/>
        </a:p>
      </dsp:txBody>
      <dsp:txXfrm rot="10800000">
        <a:off x="2954013" y="3417469"/>
        <a:ext cx="208587" cy="226721"/>
      </dsp:txXfrm>
    </dsp:sp>
    <dsp:sp modelId="{441BA779-9706-44C1-82D6-8B6E40553144}">
      <dsp:nvSpPr>
        <dsp:cNvPr id="0" name=""/>
        <dsp:cNvSpPr/>
      </dsp:nvSpPr>
      <dsp:spPr>
        <a:xfrm>
          <a:off x="1724233" y="2524001"/>
          <a:ext cx="1119608" cy="1119608"/>
        </a:xfrm>
        <a:prstGeom prst="ellipse">
          <a:avLst/>
        </a:prstGeom>
        <a:gradFill rotWithShape="0">
          <a:gsLst>
            <a:gs pos="0">
              <a:schemeClr val="accent4">
                <a:hueOff val="-8792652"/>
                <a:satOff val="55439"/>
                <a:lumOff val="-15059"/>
                <a:alphaOff val="0"/>
                <a:satMod val="103000"/>
                <a:lumMod val="102000"/>
                <a:tint val="94000"/>
              </a:schemeClr>
            </a:gs>
            <a:gs pos="50000">
              <a:schemeClr val="accent4">
                <a:hueOff val="-8792652"/>
                <a:satOff val="55439"/>
                <a:lumOff val="-15059"/>
                <a:alphaOff val="0"/>
                <a:satMod val="110000"/>
                <a:lumMod val="100000"/>
                <a:shade val="100000"/>
              </a:schemeClr>
            </a:gs>
            <a:gs pos="100000">
              <a:schemeClr val="accent4">
                <a:hueOff val="-8792652"/>
                <a:satOff val="55439"/>
                <a:lumOff val="-15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t>規範</a:t>
          </a:r>
          <a:endParaRPr lang="zh-HK" altLang="en-US" sz="2800" b="1" kern="1200" dirty="0"/>
        </a:p>
      </dsp:txBody>
      <dsp:txXfrm>
        <a:off x="1888196" y="2687964"/>
        <a:ext cx="791682" cy="791682"/>
      </dsp:txXfrm>
    </dsp:sp>
    <dsp:sp modelId="{6E8E3F94-FA49-432D-9175-5D26D5B562C1}">
      <dsp:nvSpPr>
        <dsp:cNvPr id="0" name=""/>
        <dsp:cNvSpPr/>
      </dsp:nvSpPr>
      <dsp:spPr>
        <a:xfrm rot="16200000">
          <a:off x="2135047" y="2062386"/>
          <a:ext cx="297981" cy="377867"/>
        </a:xfrm>
        <a:prstGeom prst="rightArrow">
          <a:avLst>
            <a:gd name="adj1" fmla="val 60000"/>
            <a:gd name="adj2" fmla="val 50000"/>
          </a:avLst>
        </a:prstGeom>
        <a:gradFill rotWithShape="0">
          <a:gsLst>
            <a:gs pos="0">
              <a:schemeClr val="accent4">
                <a:hueOff val="-8792652"/>
                <a:satOff val="55439"/>
                <a:lumOff val="-15059"/>
                <a:alphaOff val="0"/>
                <a:satMod val="103000"/>
                <a:lumMod val="102000"/>
                <a:tint val="94000"/>
              </a:schemeClr>
            </a:gs>
            <a:gs pos="50000">
              <a:schemeClr val="accent4">
                <a:hueOff val="-8792652"/>
                <a:satOff val="55439"/>
                <a:lumOff val="-15059"/>
                <a:alphaOff val="0"/>
                <a:satMod val="110000"/>
                <a:lumMod val="100000"/>
                <a:shade val="100000"/>
              </a:schemeClr>
            </a:gs>
            <a:gs pos="100000">
              <a:schemeClr val="accent4">
                <a:hueOff val="-8792652"/>
                <a:satOff val="55439"/>
                <a:lumOff val="-1505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HK" altLang="en-US" sz="1600" kern="1200"/>
        </a:p>
      </dsp:txBody>
      <dsp:txXfrm>
        <a:off x="2179744" y="2182656"/>
        <a:ext cx="208587" cy="226721"/>
      </dsp:txXfrm>
    </dsp:sp>
    <dsp:sp modelId="{6C121035-A2DA-420A-A594-9480B4F76C43}">
      <dsp:nvSpPr>
        <dsp:cNvPr id="0" name=""/>
        <dsp:cNvSpPr/>
      </dsp:nvSpPr>
      <dsp:spPr>
        <a:xfrm>
          <a:off x="1724233" y="842164"/>
          <a:ext cx="1119608" cy="1119608"/>
        </a:xfrm>
        <a:prstGeom prst="ellipse">
          <a:avLst/>
        </a:prstGeom>
        <a:gradFill rotWithShape="0">
          <a:gsLst>
            <a:gs pos="0">
              <a:schemeClr val="accent4">
                <a:hueOff val="-10990815"/>
                <a:satOff val="69299"/>
                <a:lumOff val="-18824"/>
                <a:alphaOff val="0"/>
                <a:satMod val="103000"/>
                <a:lumMod val="102000"/>
                <a:tint val="94000"/>
              </a:schemeClr>
            </a:gs>
            <a:gs pos="50000">
              <a:schemeClr val="accent4">
                <a:hueOff val="-10990815"/>
                <a:satOff val="69299"/>
                <a:lumOff val="-18824"/>
                <a:alphaOff val="0"/>
                <a:satMod val="110000"/>
                <a:lumMod val="100000"/>
                <a:shade val="100000"/>
              </a:schemeClr>
            </a:gs>
            <a:gs pos="100000">
              <a:schemeClr val="accent4">
                <a:hueOff val="-10990815"/>
                <a:satOff val="69299"/>
                <a:lumOff val="-188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t>環境</a:t>
          </a:r>
          <a:endParaRPr lang="zh-HK" altLang="en-US" sz="2800" b="1" kern="1200" dirty="0"/>
        </a:p>
      </dsp:txBody>
      <dsp:txXfrm>
        <a:off x="1888196" y="1006127"/>
        <a:ext cx="791682" cy="791682"/>
      </dsp:txXfrm>
    </dsp:sp>
    <dsp:sp modelId="{38F85C55-B31F-4B86-AC47-6D440D459484}">
      <dsp:nvSpPr>
        <dsp:cNvPr id="0" name=""/>
        <dsp:cNvSpPr/>
      </dsp:nvSpPr>
      <dsp:spPr>
        <a:xfrm rot="19800000">
          <a:off x="2856000" y="796792"/>
          <a:ext cx="297981" cy="377867"/>
        </a:xfrm>
        <a:prstGeom prst="rightArrow">
          <a:avLst>
            <a:gd name="adj1" fmla="val 60000"/>
            <a:gd name="adj2" fmla="val 50000"/>
          </a:avLst>
        </a:prstGeom>
        <a:gradFill rotWithShape="0">
          <a:gsLst>
            <a:gs pos="0">
              <a:schemeClr val="accent4">
                <a:hueOff val="-10990815"/>
                <a:satOff val="69299"/>
                <a:lumOff val="-18824"/>
                <a:alphaOff val="0"/>
                <a:satMod val="103000"/>
                <a:lumMod val="102000"/>
                <a:tint val="94000"/>
              </a:schemeClr>
            </a:gs>
            <a:gs pos="50000">
              <a:schemeClr val="accent4">
                <a:hueOff val="-10990815"/>
                <a:satOff val="69299"/>
                <a:lumOff val="-18824"/>
                <a:alphaOff val="0"/>
                <a:satMod val="110000"/>
                <a:lumMod val="100000"/>
                <a:shade val="100000"/>
              </a:schemeClr>
            </a:gs>
            <a:gs pos="100000">
              <a:schemeClr val="accent4">
                <a:hueOff val="-10990815"/>
                <a:satOff val="69299"/>
                <a:lumOff val="-1882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HK" altLang="en-US" sz="1600" kern="1200"/>
        </a:p>
      </dsp:txBody>
      <dsp:txXfrm>
        <a:off x="2861988" y="894714"/>
        <a:ext cx="208587" cy="22672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72BFC85-49E4-447A-A7E3-16153CB2FE2A}" type="datetimeFigureOut">
              <a:rPr lang="en-US" smtClean="0"/>
              <a:t>2/22/2023</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2/22/2023</a:t>
            </a:fld>
            <a:endParaRPr lang="en-US" noProof="0"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zh-CN" altLang="en-US" dirty="0"/>
              <a:t>定義： 檢測認證行業是指 通過專業技術方法對各種產品及其他需要鑒定的物品進行檢驗、鑒定等活動，主要包括 檢驗、測試、認證。</a:t>
            </a:r>
            <a:endParaRPr lang="en-HK" altLang="zh-CN" dirty="0"/>
          </a:p>
          <a:p>
            <a:pPr marL="228600" indent="-228600">
              <a:buAutoNum type="arabicPeriod"/>
            </a:pPr>
            <a:endParaRPr lang="en-HK" altLang="zh-CN" dirty="0"/>
          </a:p>
          <a:p>
            <a:pPr marL="228600" indent="-228600">
              <a:buAutoNum type="arabicPeriod"/>
            </a:pPr>
            <a:r>
              <a:rPr lang="zh-CN" altLang="en-US" dirty="0"/>
              <a:t>檢測細分領域：建築工程、環境檢測、建築材料、機動車、電子電器、生物、紡織品檢測等。</a:t>
            </a:r>
            <a:endParaRPr lang="en-HK" altLang="zh-CN" dirty="0"/>
          </a:p>
          <a:p>
            <a:pPr marL="228600" indent="-228600">
              <a:buAutoNum type="arabicPeriod"/>
            </a:pPr>
            <a:endParaRPr lang="en-HK" dirty="0"/>
          </a:p>
          <a:p>
            <a:pPr marL="228600" indent="-228600">
              <a:buAutoNum type="arabicPeriod"/>
            </a:pPr>
            <a:r>
              <a:rPr lang="zh-CN" altLang="en-US" dirty="0"/>
              <a:t>社會的需求是檢測市場形成並發展的基本動因。</a:t>
            </a:r>
            <a:endParaRPr lang="en-HK" altLang="zh-CN" dirty="0"/>
          </a:p>
          <a:p>
            <a:pPr marL="228600" indent="-228600">
              <a:buAutoNum type="arabicPeriod"/>
            </a:pPr>
            <a:endParaRPr lang="en-HK" dirty="0"/>
          </a:p>
          <a:p>
            <a:pPr marL="228600" indent="-228600">
              <a:buAutoNum type="arabicPeriod"/>
            </a:pPr>
            <a:r>
              <a:rPr lang="zh-CN" altLang="en-US" dirty="0"/>
              <a:t>檢測行業基於全社會對於產品及服務的質量（</a:t>
            </a:r>
            <a:r>
              <a:rPr lang="en-US" altLang="zh-CN" dirty="0"/>
              <a:t>Q</a:t>
            </a:r>
            <a:r>
              <a:rPr lang="zh-CN" altLang="en-US" dirty="0"/>
              <a:t>）、健康（</a:t>
            </a:r>
            <a:r>
              <a:rPr lang="en-US" altLang="zh-CN" dirty="0"/>
              <a:t>H</a:t>
            </a:r>
            <a:r>
              <a:rPr lang="zh-CN" altLang="en-US" dirty="0"/>
              <a:t>）、安全（</a:t>
            </a:r>
            <a:r>
              <a:rPr lang="en-US" altLang="zh-CN" dirty="0"/>
              <a:t>S</a:t>
            </a:r>
            <a:r>
              <a:rPr lang="zh-CN" altLang="en-US" dirty="0"/>
              <a:t>）、環境（</a:t>
            </a:r>
            <a:r>
              <a:rPr lang="en-US" altLang="zh-CN" dirty="0"/>
              <a:t>E</a:t>
            </a:r>
            <a:r>
              <a:rPr lang="zh-CN" altLang="en-US" dirty="0"/>
              <a:t>） 要求而產生， 如圖（以製造業爲例）。</a:t>
            </a:r>
            <a:endParaRPr lang="en-HK"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311664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zh-CN" altLang="en-US" dirty="0"/>
              <a:t>檢測認證行業 </a:t>
            </a:r>
            <a:r>
              <a:rPr lang="en-US" altLang="zh-CN" dirty="0"/>
              <a:t>- </a:t>
            </a:r>
            <a:r>
              <a:rPr lang="zh-CN" altLang="en-US" dirty="0"/>
              <a:t>政府高度重視的高科技行業之一。</a:t>
            </a:r>
            <a:endParaRPr lang="en-HK" altLang="zh-CN" dirty="0"/>
          </a:p>
          <a:p>
            <a:pPr marL="228600" indent="-228600">
              <a:buAutoNum type="arabicPeriod"/>
            </a:pPr>
            <a:endParaRPr lang="en-HK" altLang="zh-CN" dirty="0">
              <a:solidFill>
                <a:schemeClr val="tx1"/>
              </a:solidFill>
            </a:endParaRPr>
          </a:p>
          <a:p>
            <a:pPr marL="228600" indent="-228600">
              <a:buAutoNum type="arabicPeriod"/>
            </a:pPr>
            <a:r>
              <a:rPr lang="zh-CN" altLang="en-US" dirty="0">
                <a:solidFill>
                  <a:schemeClr val="bg1"/>
                </a:solidFill>
              </a:rPr>
              <a:t>積極與政府溝通及合作</a:t>
            </a:r>
            <a:endParaRPr lang="en-HK" altLang="zh-CN" dirty="0">
              <a:solidFill>
                <a:schemeClr val="bg1"/>
              </a:solidFill>
            </a:endParaRPr>
          </a:p>
          <a:p>
            <a:pPr marL="228600" indent="-228600">
              <a:buAutoNum type="arabicPeriod"/>
            </a:pPr>
            <a:endParaRPr lang="en-HK" altLang="zh-CN" dirty="0">
              <a:solidFill>
                <a:schemeClr val="bg1"/>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sz="1200" dirty="0">
                <a:solidFill>
                  <a:schemeClr val="bg1"/>
                </a:solidFill>
              </a:rPr>
              <a:t>爭取政府政策支持，在法律法規上為香港檢測認證行業進入內地提供有利條件</a:t>
            </a:r>
            <a:endParaRPr lang="en-US" altLang="zh-CN" sz="1200" dirty="0">
              <a:solidFill>
                <a:schemeClr val="bg1"/>
              </a:solidFill>
            </a:endParaRPr>
          </a:p>
          <a:p>
            <a:pPr marL="228600" indent="-228600">
              <a:buAutoNum type="arabicPeriod"/>
            </a:pPr>
            <a:endParaRPr lang="en-US" altLang="zh-CN" dirty="0">
              <a:solidFill>
                <a:schemeClr val="bg1"/>
              </a:solidFill>
            </a:endParaRPr>
          </a:p>
        </p:txBody>
      </p:sp>
      <p:sp>
        <p:nvSpPr>
          <p:cNvPr id="4" name="Slide Number Placeholder 3"/>
          <p:cNvSpPr>
            <a:spLocks noGrp="1"/>
          </p:cNvSpPr>
          <p:nvPr>
            <p:ph type="sldNum" sz="quarter" idx="5"/>
          </p:nvPr>
        </p:nvSpPr>
        <p:spPr/>
        <p:txBody>
          <a:bodyPr/>
          <a:lstStyle/>
          <a:p>
            <a:fld id="{79230CFA-805A-4FD3-B3A0-DAAA5993DA17}" type="slidenum">
              <a:rPr lang="en-US" noProof="0" smtClean="0"/>
              <a:t>13</a:t>
            </a:fld>
            <a:endParaRPr lang="en-US" noProof="0" dirty="0"/>
          </a:p>
        </p:txBody>
      </p:sp>
    </p:spTree>
    <p:extLst>
      <p:ext uri="{BB962C8B-B14F-4D97-AF65-F5344CB8AC3E}">
        <p14:creationId xmlns:p14="http://schemas.microsoft.com/office/powerpoint/2010/main" val="841705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高校融合六要素：</a:t>
            </a:r>
            <a:endParaRPr lang="en-HK" altLang="zh-CN" dirty="0"/>
          </a:p>
          <a:p>
            <a:endParaRPr lang="en-HK" dirty="0"/>
          </a:p>
          <a:p>
            <a:pPr marL="228600" indent="-228600">
              <a:buAutoNum type="arabicPeriod"/>
            </a:pPr>
            <a:r>
              <a:rPr lang="zh-CN" altLang="en-US" dirty="0"/>
              <a:t>人：各種專業人員</a:t>
            </a:r>
            <a:endParaRPr lang="en-HK" altLang="zh-CN" dirty="0"/>
          </a:p>
          <a:p>
            <a:pPr marL="228600" indent="-228600">
              <a:buAutoNum type="arabicPeriod"/>
            </a:pPr>
            <a:r>
              <a:rPr lang="zh-CN" altLang="en-US" dirty="0"/>
              <a:t>機： 檢測認證設備</a:t>
            </a:r>
            <a:endParaRPr lang="en-HK" altLang="zh-CN" dirty="0"/>
          </a:p>
          <a:p>
            <a:pPr marL="228600" indent="-228600">
              <a:buAutoNum type="arabicPeriod"/>
            </a:pPr>
            <a:r>
              <a:rPr lang="zh-CN" altLang="en-US" dirty="0"/>
              <a:t>料：各種各樣的材料</a:t>
            </a:r>
            <a:endParaRPr lang="en-HK" altLang="zh-CN" dirty="0"/>
          </a:p>
          <a:p>
            <a:pPr marL="228600" indent="-228600">
              <a:buAutoNum type="arabicPeriod"/>
            </a:pPr>
            <a:r>
              <a:rPr lang="zh-CN" altLang="en-US" dirty="0"/>
              <a:t>法律：當地法律法規</a:t>
            </a:r>
            <a:endParaRPr lang="en-HK" altLang="zh-CN" dirty="0"/>
          </a:p>
          <a:p>
            <a:pPr marL="228600" indent="-228600">
              <a:buAutoNum type="arabicPeriod"/>
            </a:pPr>
            <a:r>
              <a:rPr lang="zh-CN" altLang="en-US" dirty="0"/>
              <a:t>規範：行業規範</a:t>
            </a:r>
            <a:endParaRPr lang="en-HK" altLang="zh-CN" dirty="0"/>
          </a:p>
          <a:p>
            <a:pPr marL="228600" indent="-228600">
              <a:buAutoNum type="arabicPeriod"/>
            </a:pPr>
            <a:r>
              <a:rPr lang="zh-CN" altLang="en-US" dirty="0"/>
              <a:t>環境：宏觀、微觀環境</a:t>
            </a:r>
            <a:endParaRPr lang="en-HK" altLang="zh-CN" dirty="0"/>
          </a:p>
          <a:p>
            <a:pPr marL="228600" indent="-228600">
              <a:buAutoNum type="arabicPeriod"/>
            </a:pPr>
            <a:endParaRPr lang="en-HK" dirty="0"/>
          </a:p>
          <a:p>
            <a:pPr marL="0" indent="0">
              <a:buNone/>
            </a:pPr>
            <a:r>
              <a:rPr lang="zh-CN" altLang="en-US" dirty="0"/>
              <a:t>無論是進入大灣區，或深入内地的廣闊市場，都需要香港檢測認證行業充分發揮他們的經驗和優勢，進入“二次創業”，</a:t>
            </a:r>
            <a:endParaRPr lang="en-HK" altLang="zh-CN" dirty="0"/>
          </a:p>
          <a:p>
            <a:pPr marL="0" indent="0">
              <a:buNone/>
            </a:pPr>
            <a:r>
              <a:rPr lang="zh-CN" altLang="en-US" dirty="0"/>
              <a:t>圍繞六大要素開展配套產業，最終實驗香港檢測認證機構進入大灣區、扎根大灣區、融入大灣區的市場目標。</a:t>
            </a:r>
            <a:endParaRPr lang="en-HK"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14</a:t>
            </a:fld>
            <a:endParaRPr lang="en-US" noProof="0" dirty="0"/>
          </a:p>
        </p:txBody>
      </p:sp>
    </p:spTree>
    <p:extLst>
      <p:ext uri="{BB962C8B-B14F-4D97-AF65-F5344CB8AC3E}">
        <p14:creationId xmlns:p14="http://schemas.microsoft.com/office/powerpoint/2010/main" val="16250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總結：</a:t>
            </a:r>
            <a:endParaRPr lang="en-HK" altLang="zh-CN" dirty="0"/>
          </a:p>
          <a:p>
            <a:endParaRPr lang="en-HK" dirty="0"/>
          </a:p>
          <a:p>
            <a:r>
              <a:rPr lang="zh-CN" altLang="en-US" dirty="0"/>
              <a:t>香港檢測認證機構進入内地的過程一定會受到來自多方面的障礙，但是大陸在檢測認證行業依然具有廣闊的存量和增量市場。</a:t>
            </a:r>
            <a:endParaRPr lang="en-HK" altLang="zh-CN" dirty="0"/>
          </a:p>
          <a:p>
            <a:r>
              <a:rPr lang="zh-CN" altLang="en-US" dirty="0"/>
              <a:t>尤其是</a:t>
            </a:r>
            <a:r>
              <a:rPr lang="en-US" altLang="zh-CN" dirty="0"/>
              <a:t>2020 </a:t>
            </a:r>
            <a:r>
              <a:rPr lang="zh-CN" altLang="en-US" dirty="0"/>
              <a:t>新冠疫情后，我國吧滿足國内需求作爲發展的出發點和落脚點的進程加速，要求構建完整的内需體系，逐步形成以國内大循環為主題，國内國際雙循環相互促進的新發展格局。</a:t>
            </a:r>
            <a:endParaRPr lang="en-HK" altLang="zh-CN" dirty="0"/>
          </a:p>
          <a:p>
            <a:endParaRPr lang="en-HK" dirty="0"/>
          </a:p>
          <a:p>
            <a:r>
              <a:rPr lang="zh-CN" altLang="en-US" dirty="0"/>
              <a:t>國内需求增加將會推動檢測認證行業的需求，對業界來説將迎來一個寶貴的發展機遇期。</a:t>
            </a:r>
            <a:endParaRPr lang="en-HK" altLang="zh-CN" dirty="0"/>
          </a:p>
          <a:p>
            <a:endParaRPr lang="en-HK" dirty="0"/>
          </a:p>
          <a:p>
            <a:r>
              <a:rPr lang="zh-CN" altLang="en-US" dirty="0"/>
              <a:t>香港檢測認證行業應該在審慎評估内地市場后，抓住發展的重要機會，迎接可能會面臨的一系列問題與挑戰。</a:t>
            </a:r>
            <a:endParaRPr lang="en-HK"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15</a:t>
            </a:fld>
            <a:endParaRPr lang="en-US" noProof="0" dirty="0"/>
          </a:p>
        </p:txBody>
      </p:sp>
    </p:spTree>
    <p:extLst>
      <p:ext uri="{BB962C8B-B14F-4D97-AF65-F5344CB8AC3E}">
        <p14:creationId xmlns:p14="http://schemas.microsoft.com/office/powerpoint/2010/main" val="141838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16</a:t>
            </a:fld>
            <a:endParaRPr lang="en-US" noProof="0" dirty="0"/>
          </a:p>
        </p:txBody>
      </p:sp>
    </p:spTree>
    <p:extLst>
      <p:ext uri="{BB962C8B-B14F-4D97-AF65-F5344CB8AC3E}">
        <p14:creationId xmlns:p14="http://schemas.microsoft.com/office/powerpoint/2010/main" val="340051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上圖啓示：</a:t>
            </a:r>
            <a:endParaRPr lang="en-HK" altLang="zh-CN" dirty="0"/>
          </a:p>
          <a:p>
            <a:endParaRPr lang="en-HK" dirty="0"/>
          </a:p>
          <a:p>
            <a:pPr marL="228600" indent="-228600">
              <a:lnSpc>
                <a:spcPct val="150000"/>
              </a:lnSpc>
              <a:buAutoNum type="arabicPeriod"/>
            </a:pPr>
            <a:r>
              <a:rPr lang="zh-CN" altLang="en-US" dirty="0"/>
              <a:t>檢測服務貫穿强制性遵循規則企業到自屬性企業合作，不同領域、不同環節都需要檢測認證服務，</a:t>
            </a:r>
            <a:endParaRPr lang="en-HK" altLang="zh-CN" dirty="0"/>
          </a:p>
          <a:p>
            <a:pPr marL="228600" indent="-228600">
              <a:lnSpc>
                <a:spcPct val="150000"/>
              </a:lnSpc>
              <a:buAutoNum type="arabicPeriod"/>
            </a:pPr>
            <a:endParaRPr lang="en-HK" altLang="zh-CN" dirty="0"/>
          </a:p>
          <a:p>
            <a:pPr marL="228600" indent="-228600">
              <a:lnSpc>
                <a:spcPct val="150000"/>
              </a:lnSpc>
              <a:buAutoNum type="arabicPeriod"/>
            </a:pPr>
            <a:r>
              <a:rPr lang="zh-CN" altLang="en-US" dirty="0"/>
              <a:t>尤其是環境、視頻、公共設施這類强制性要求檢測熱症的企業對於檢測認證服務具有巨大需求</a:t>
            </a:r>
            <a:endParaRPr lang="en-HK" altLang="zh-CN" dirty="0"/>
          </a:p>
          <a:p>
            <a:pPr marL="228600" indent="-228600">
              <a:lnSpc>
                <a:spcPct val="150000"/>
              </a:lnSpc>
              <a:buAutoNum type="arabicPeriod"/>
            </a:pPr>
            <a:endParaRPr lang="en-HK" altLang="zh-CN" dirty="0"/>
          </a:p>
          <a:p>
            <a:pPr marL="228600" indent="-228600">
              <a:lnSpc>
                <a:spcPct val="150000"/>
              </a:lnSpc>
              <a:buAutoNum type="arabicPeriod"/>
            </a:pPr>
            <a:r>
              <a:rPr lang="zh-CN" altLang="en-US" dirty="0"/>
              <a:t>企業獲得核心競爭力的必經途徑之一 ：新興領域、高新技術的檢測</a:t>
            </a:r>
            <a:endParaRPr lang="en-HK" altLang="zh-CN" dirty="0"/>
          </a:p>
          <a:p>
            <a:pPr marL="228600" indent="-228600">
              <a:lnSpc>
                <a:spcPct val="150000"/>
              </a:lnSpc>
              <a:buAutoNum type="arabicPeriod"/>
            </a:pPr>
            <a:endParaRPr lang="en-HK" altLang="zh-CN" dirty="0"/>
          </a:p>
          <a:p>
            <a:pPr marL="228600" indent="-228600">
              <a:lnSpc>
                <a:spcPct val="150000"/>
              </a:lnSpc>
              <a:buAutoNum type="arabicPeriod"/>
            </a:pPr>
            <a:r>
              <a:rPr lang="zh-CN" altLang="en-US" dirty="0"/>
              <a:t>檢測服務已深入各行各業，不會被取代， 未來只會通過技術的不斷創新、檢測手段先進化、保證檢測認證工作更加高效運行。</a:t>
            </a:r>
            <a:endParaRPr lang="en-HK"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163239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424628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上圖總結：</a:t>
            </a:r>
            <a:endParaRPr lang="en-HK" altLang="zh-CN" dirty="0"/>
          </a:p>
          <a:p>
            <a:endParaRPr lang="en-HK" dirty="0"/>
          </a:p>
          <a:p>
            <a:pPr marL="171450" indent="-171450">
              <a:buFont typeface="Wingdings" panose="05000000000000000000" pitchFamily="2" charset="2"/>
              <a:buChar char="Ø"/>
            </a:pPr>
            <a:r>
              <a:rPr lang="zh-CN" altLang="en-US" dirty="0"/>
              <a:t>上游 ： 檢測認證行業的上游和下游具有比較豐厚的利潤，因產品的高附加價值：</a:t>
            </a:r>
            <a:endParaRPr lang="en-HK" altLang="zh-CN" dirty="0"/>
          </a:p>
          <a:p>
            <a:pPr marL="0" indent="0">
              <a:buFont typeface="Wingdings" panose="05000000000000000000" pitchFamily="2" charset="2"/>
              <a:buNone/>
            </a:pPr>
            <a:r>
              <a:rPr lang="en-HK" altLang="zh-CN" dirty="0"/>
              <a:t>    </a:t>
            </a:r>
            <a:r>
              <a:rPr lang="en-US" altLang="zh-CN" dirty="0"/>
              <a:t>1. </a:t>
            </a:r>
            <a:r>
              <a:rPr lang="zh-CN" altLang="en-US" dirty="0"/>
              <a:t>研發和標準制定領域一定行業集中度高，被少數幾個企業所占據</a:t>
            </a:r>
            <a:endParaRPr lang="en-HK" altLang="zh-CN" dirty="0"/>
          </a:p>
          <a:p>
            <a:pPr marL="0" indent="0">
              <a:buFont typeface="Wingdings" panose="05000000000000000000" pitchFamily="2" charset="2"/>
              <a:buNone/>
            </a:pPr>
            <a:r>
              <a:rPr lang="en-US" dirty="0"/>
              <a:t>     </a:t>
            </a:r>
            <a:r>
              <a:rPr lang="en-US" altLang="zh-CN" dirty="0"/>
              <a:t>2. </a:t>
            </a:r>
            <a:r>
              <a:rPr lang="zh-CN" altLang="en-US" dirty="0"/>
              <a:t>標準指定機構具有行業壟斷地位，具國際聲望的檢測企業可出局自己的檢測標準及認證（</a:t>
            </a:r>
            <a:r>
              <a:rPr lang="en-US" altLang="zh-CN" dirty="0" err="1"/>
              <a:t>eg</a:t>
            </a:r>
            <a:r>
              <a:rPr lang="en-US" altLang="zh-CN" dirty="0"/>
              <a:t> SGS</a:t>
            </a:r>
            <a:r>
              <a:rPr lang="zh-CN" altLang="en-US" dirty="0"/>
              <a:t>， </a:t>
            </a:r>
            <a:r>
              <a:rPr lang="en-US" altLang="zh-CN" dirty="0"/>
              <a:t>BV</a:t>
            </a:r>
            <a:r>
              <a:rPr lang="zh-CN" altLang="en-US" dirty="0"/>
              <a:t>），為這些機構帶來高額利潤。</a:t>
            </a:r>
            <a:endParaRPr lang="en-HK" altLang="zh-CN" dirty="0"/>
          </a:p>
          <a:p>
            <a:pPr marL="0" indent="0">
              <a:buFont typeface="Wingdings" panose="05000000000000000000" pitchFamily="2" charset="2"/>
              <a:buNone/>
            </a:pPr>
            <a:endParaRPr lang="en-HK" dirty="0"/>
          </a:p>
          <a:p>
            <a:pPr marL="171450" indent="-171450">
              <a:buFont typeface="Wingdings" panose="05000000000000000000" pitchFamily="2" charset="2"/>
              <a:buChar char="Ø"/>
            </a:pPr>
            <a:r>
              <a:rPr lang="zh-CN" altLang="en-US" dirty="0"/>
              <a:t>中游： 設備製造和組裝企業， 毛利較低，結合上游的研發，會提高行業進入障礙。</a:t>
            </a:r>
            <a:endParaRPr lang="en-HK" altLang="zh-CN" dirty="0"/>
          </a:p>
          <a:p>
            <a:pPr marL="171450" indent="-171450">
              <a:buFont typeface="Wingdings" panose="05000000000000000000" pitchFamily="2" charset="2"/>
              <a:buChar char="Ø"/>
            </a:pPr>
            <a:endParaRPr lang="en-HK" dirty="0"/>
          </a:p>
          <a:p>
            <a:pPr marL="171450" indent="-171450">
              <a:buFont typeface="Wingdings" panose="05000000000000000000" pitchFamily="2" charset="2"/>
              <a:buChar char="Ø"/>
            </a:pPr>
            <a:r>
              <a:rPr lang="zh-CN" altLang="en-US" dirty="0"/>
              <a:t>下游：各種類型的檢測認證機構</a:t>
            </a:r>
            <a:endParaRPr lang="en-HK" altLang="zh-CN" dirty="0"/>
          </a:p>
          <a:p>
            <a:pPr marL="0" indent="0">
              <a:buFont typeface="Wingdings" panose="05000000000000000000" pitchFamily="2" charset="2"/>
              <a:buNone/>
            </a:pPr>
            <a:r>
              <a:rPr lang="en-HK" dirty="0"/>
              <a:t>     </a:t>
            </a:r>
            <a:r>
              <a:rPr lang="en-US" altLang="zh-CN" dirty="0"/>
              <a:t>1. </a:t>
            </a:r>
            <a:r>
              <a:rPr lang="zh-CN" altLang="en-US" dirty="0"/>
              <a:t>國有機構：以國家為背書，具公信力，但市場化程度低</a:t>
            </a:r>
            <a:endParaRPr lang="en-HK" altLang="zh-CN" dirty="0"/>
          </a:p>
          <a:p>
            <a:pPr marL="0" indent="0">
              <a:buFont typeface="Wingdings" panose="05000000000000000000" pitchFamily="2" charset="2"/>
              <a:buNone/>
            </a:pPr>
            <a:r>
              <a:rPr lang="en-HK" dirty="0"/>
              <a:t>     </a:t>
            </a:r>
            <a:r>
              <a:rPr lang="en-US" altLang="zh-CN" dirty="0"/>
              <a:t>2. </a:t>
            </a:r>
            <a:r>
              <a:rPr lang="zh-CN" altLang="en-US" dirty="0"/>
              <a:t>民營機構： 可利用市場化優勢，不斷提高技術和服務，加强行業合作，逐步提高檢驗公信力，建立自身品牌機標準體系，提高公信力。 </a:t>
            </a:r>
            <a:r>
              <a:rPr lang="en-US" altLang="zh-CN" dirty="0"/>
              <a:t>----</a:t>
            </a:r>
            <a:r>
              <a:rPr lang="zh-CN" altLang="en-US" dirty="0"/>
              <a:t>良性循環，提高行業集中度，並進一步加强自身競爭力。</a:t>
            </a:r>
            <a:endParaRPr lang="en-HK"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28537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8</a:t>
            </a:fld>
            <a:endParaRPr lang="en-US" noProof="0" dirty="0"/>
          </a:p>
        </p:txBody>
      </p:sp>
    </p:spTree>
    <p:extLst>
      <p:ext uri="{BB962C8B-B14F-4D97-AF65-F5344CB8AC3E}">
        <p14:creationId xmlns:p14="http://schemas.microsoft.com/office/powerpoint/2010/main" val="162225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9</a:t>
            </a:fld>
            <a:endParaRPr lang="en-US" noProof="0" dirty="0"/>
          </a:p>
        </p:txBody>
      </p:sp>
    </p:spTree>
    <p:extLst>
      <p:ext uri="{BB962C8B-B14F-4D97-AF65-F5344CB8AC3E}">
        <p14:creationId xmlns:p14="http://schemas.microsoft.com/office/powerpoint/2010/main" val="138399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10</a:t>
            </a:fld>
            <a:endParaRPr lang="en-US" noProof="0" dirty="0"/>
          </a:p>
        </p:txBody>
      </p:sp>
    </p:spTree>
    <p:extLst>
      <p:ext uri="{BB962C8B-B14F-4D97-AF65-F5344CB8AC3E}">
        <p14:creationId xmlns:p14="http://schemas.microsoft.com/office/powerpoint/2010/main" val="305339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檢測認證機構的競爭優勢離不開企業自身實力的發展，應從檢測認證質量、服務、價格等方便不斷優化</a:t>
            </a:r>
            <a:endParaRPr lang="en-HK" altLang="zh-CN" dirty="0"/>
          </a:p>
          <a:p>
            <a:r>
              <a:rPr lang="zh-CN" altLang="en-US" dirty="0"/>
              <a:t>根據公司目前的實際情況，揚長補短。</a:t>
            </a:r>
            <a:endParaRPr lang="en-HK" altLang="zh-CN" dirty="0"/>
          </a:p>
          <a:p>
            <a:endParaRPr lang="en-HK" dirty="0"/>
          </a:p>
          <a:p>
            <a:r>
              <a:rPr lang="zh-CN" altLang="en-US" dirty="0"/>
              <a:t>右圖：</a:t>
            </a:r>
            <a:endParaRPr lang="en-HK" altLang="zh-CN" dirty="0"/>
          </a:p>
          <a:p>
            <a:pPr marL="228600" indent="-228600">
              <a:buAutoNum type="arabicPeriod"/>
            </a:pPr>
            <a:r>
              <a:rPr lang="zh-CN" altLang="en-US" dirty="0"/>
              <a:t>企業非常看重 公信力（</a:t>
            </a:r>
            <a:r>
              <a:rPr lang="en-US" altLang="zh-CN" dirty="0"/>
              <a:t>22.56%</a:t>
            </a:r>
            <a:r>
              <a:rPr lang="zh-CN" altLang="en-US" dirty="0"/>
              <a:t>）、服務全面性（</a:t>
            </a:r>
            <a:r>
              <a:rPr lang="en-US" altLang="zh-CN" dirty="0"/>
              <a:t>22.90%</a:t>
            </a:r>
            <a:r>
              <a:rPr lang="zh-CN" altLang="en-US" dirty="0"/>
              <a:t>）</a:t>
            </a:r>
            <a:endParaRPr lang="en-HK" altLang="zh-CN" dirty="0"/>
          </a:p>
          <a:p>
            <a:pPr marL="228600" indent="-228600">
              <a:buAutoNum type="arabicPeriod"/>
            </a:pPr>
            <a:r>
              <a:rPr lang="zh-CN" altLang="en-US" dirty="0"/>
              <a:t>同時，在其他方面都對檢測機構提出了要求</a:t>
            </a:r>
            <a:endParaRPr lang="en-HK"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11</a:t>
            </a:fld>
            <a:endParaRPr lang="en-US" noProof="0" dirty="0"/>
          </a:p>
        </p:txBody>
      </p:sp>
    </p:spTree>
    <p:extLst>
      <p:ext uri="{BB962C8B-B14F-4D97-AF65-F5344CB8AC3E}">
        <p14:creationId xmlns:p14="http://schemas.microsoft.com/office/powerpoint/2010/main" val="178468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 </a:t>
            </a:r>
            <a:r>
              <a:rPr lang="zh-CN" altLang="en-US" dirty="0"/>
              <a:t>檢測認證行業競爭激烈，香港檢測認證機構既能與内地的檢測認證機構合作以便快速適應内地市場。</a:t>
            </a:r>
            <a:endParaRPr lang="en-HK" altLang="zh-CN" dirty="0"/>
          </a:p>
          <a:p>
            <a:endParaRPr lang="en-HK" altLang="zh-CN" dirty="0"/>
          </a:p>
          <a:p>
            <a:r>
              <a:rPr lang="en-US" altLang="zh-CN" dirty="0"/>
              <a:t>2. </a:t>
            </a:r>
            <a:r>
              <a:rPr lang="zh-CN" altLang="en-US" dirty="0"/>
              <a:t>亦可與行業内的協會進行合作，提高企業知名度及合作機遇</a:t>
            </a:r>
            <a:endParaRPr lang="en-HK"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12</a:t>
            </a:fld>
            <a:endParaRPr lang="en-US" noProof="0" dirty="0"/>
          </a:p>
        </p:txBody>
      </p:sp>
    </p:spTree>
    <p:extLst>
      <p:ext uri="{BB962C8B-B14F-4D97-AF65-F5344CB8AC3E}">
        <p14:creationId xmlns:p14="http://schemas.microsoft.com/office/powerpoint/2010/main" val="60705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596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66534080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09375E52-387D-F278-5C1A-D7870FDAF891}"/>
              </a:ext>
            </a:extLst>
          </p:cNvPr>
          <p:cNvSpPr/>
          <p:nvPr/>
        </p:nvSpPr>
        <p:spPr>
          <a:xfrm rot="5400000">
            <a:off x="1841021" y="1353375"/>
            <a:ext cx="3940602" cy="4221013"/>
          </a:xfrm>
          <a:prstGeom prst="hexagon">
            <a:avLst/>
          </a:prstGeom>
          <a:solidFill>
            <a:srgbClr val="014E7D"/>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HK"/>
          </a:p>
        </p:txBody>
      </p:sp>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p:nvPr/>
        </p:nvSpPr>
        <p:spPr>
          <a:xfrm rot="16200000">
            <a:off x="2572980" y="2378868"/>
            <a:ext cx="2476683" cy="2170025"/>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p:txBody>
          <a:bodyPr>
            <a:normAutofit fontScale="90000"/>
          </a:bodyPr>
          <a:lstStyle/>
          <a:p>
            <a:r>
              <a:rPr lang="zh-TW" altLang="en-US" b="0" dirty="0"/>
              <a:t>粵港澳大灣區檢測及認証行業發展報告</a:t>
            </a:r>
            <a:endParaRPr lang="en-US" b="0"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6375214" y="3857896"/>
            <a:ext cx="4854339" cy="1040675"/>
          </a:xfrm>
        </p:spPr>
        <p:txBody>
          <a:bodyPr/>
          <a:lstStyle/>
          <a:p>
            <a:r>
              <a:rPr lang="zh-CN" altLang="en-US" sz="1600" b="1" dirty="0"/>
              <a:t>香港測檢認證協會顧問 </a:t>
            </a:r>
            <a:endParaRPr lang="en-HK" altLang="zh-CN" sz="1600" b="1"/>
          </a:p>
          <a:p>
            <a:r>
              <a:rPr lang="zh-CN" altLang="en-US" sz="1600" b="1"/>
              <a:t>李</a:t>
            </a:r>
            <a:r>
              <a:rPr lang="zh-CN" altLang="en-US" sz="1600" b="1" dirty="0"/>
              <a:t>世賢先生</a:t>
            </a:r>
            <a:endParaRPr lang="en-US" sz="1600" b="1" dirty="0"/>
          </a:p>
        </p:txBody>
      </p:sp>
      <p:pic>
        <p:nvPicPr>
          <p:cNvPr id="5" name="Picture 4" descr="A picture containing text, clipart, sign, businesscard&#10;&#10;Description automatically generated">
            <a:extLst>
              <a:ext uri="{FF2B5EF4-FFF2-40B4-BE49-F238E27FC236}">
                <a16:creationId xmlns:a16="http://schemas.microsoft.com/office/drawing/2014/main" id="{6BF8E6C1-4C1A-3674-9604-73EEC75CC055}"/>
              </a:ext>
            </a:extLst>
          </p:cNvPr>
          <p:cNvPicPr>
            <a:picLocks noChangeAspect="1"/>
          </p:cNvPicPr>
          <p:nvPr/>
        </p:nvPicPr>
        <p:blipFill>
          <a:blip r:embed="rId2"/>
          <a:stretch>
            <a:fillRect/>
          </a:stretch>
        </p:blipFill>
        <p:spPr>
          <a:xfrm>
            <a:off x="3044659" y="2694980"/>
            <a:ext cx="1706002" cy="1537805"/>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1765D73B-DF7B-0671-D3B1-B48E532A43CB}"/>
              </a:ext>
            </a:extLst>
          </p:cNvPr>
          <p:cNvSpPr>
            <a:spLocks noGrp="1"/>
          </p:cNvSpPr>
          <p:nvPr>
            <p:ph type="ftr" sz="quarter" idx="10"/>
          </p:nvPr>
        </p:nvSpPr>
        <p:spPr/>
        <p:txBody>
          <a:bodyPr/>
          <a:lstStyle/>
          <a:p>
            <a:r>
              <a:rPr lang="en-US" noProof="0"/>
              <a:t>Add a footer</a:t>
            </a:r>
            <a:endParaRPr lang="en-US" noProof="0" dirty="0"/>
          </a:p>
        </p:txBody>
      </p:sp>
      <p:sp>
        <p:nvSpPr>
          <p:cNvPr id="3" name="投影片編號版面配置區 2">
            <a:extLst>
              <a:ext uri="{FF2B5EF4-FFF2-40B4-BE49-F238E27FC236}">
                <a16:creationId xmlns:a16="http://schemas.microsoft.com/office/drawing/2014/main" id="{62ED2F37-9C26-33B3-2E33-92B5EA4176EC}"/>
              </a:ext>
            </a:extLst>
          </p:cNvPr>
          <p:cNvSpPr>
            <a:spLocks noGrp="1"/>
          </p:cNvSpPr>
          <p:nvPr>
            <p:ph type="sldNum" sz="quarter" idx="11"/>
          </p:nvPr>
        </p:nvSpPr>
        <p:spPr/>
        <p:txBody>
          <a:bodyPr/>
          <a:lstStyle/>
          <a:p>
            <a:fld id="{8699F50C-BE38-4BD0-BA84-9B090E1F2B9B}" type="slidenum">
              <a:rPr lang="en-US" noProof="0" smtClean="0"/>
              <a:t>10</a:t>
            </a:fld>
            <a:endParaRPr lang="en-US" noProof="0" dirty="0"/>
          </a:p>
        </p:txBody>
      </p:sp>
      <p:sp>
        <p:nvSpPr>
          <p:cNvPr id="4" name="文字方塊 3">
            <a:extLst>
              <a:ext uri="{FF2B5EF4-FFF2-40B4-BE49-F238E27FC236}">
                <a16:creationId xmlns:a16="http://schemas.microsoft.com/office/drawing/2014/main" id="{CFAABC8A-29AE-6DDF-B93F-2132E4B667FA}"/>
              </a:ext>
            </a:extLst>
          </p:cNvPr>
          <p:cNvSpPr txBox="1"/>
          <p:nvPr/>
        </p:nvSpPr>
        <p:spPr>
          <a:xfrm>
            <a:off x="829340" y="510363"/>
            <a:ext cx="11057858" cy="707886"/>
          </a:xfrm>
          <a:prstGeom prst="rect">
            <a:avLst/>
          </a:prstGeom>
          <a:noFill/>
        </p:spPr>
        <p:txBody>
          <a:bodyPr wrap="square" rtlCol="0">
            <a:spAutoFit/>
          </a:bodyPr>
          <a:lstStyle/>
          <a:p>
            <a:r>
              <a:rPr lang="zh-CN" altLang="en-US" sz="4000" b="1" dirty="0">
                <a:solidFill>
                  <a:schemeClr val="bg1"/>
                </a:solidFill>
              </a:rPr>
              <a:t>香港檢測認證行業進入大灣區市場途徑</a:t>
            </a:r>
            <a:endParaRPr lang="zh-HK" altLang="en-US" sz="4000" b="1" dirty="0">
              <a:solidFill>
                <a:schemeClr val="bg1"/>
              </a:solidFill>
            </a:endParaRPr>
          </a:p>
        </p:txBody>
      </p:sp>
      <p:graphicFrame>
        <p:nvGraphicFramePr>
          <p:cNvPr id="5" name="資料庫圖表 4">
            <a:extLst>
              <a:ext uri="{FF2B5EF4-FFF2-40B4-BE49-F238E27FC236}">
                <a16:creationId xmlns:a16="http://schemas.microsoft.com/office/drawing/2014/main" id="{9AD6D72D-3240-F7BD-C825-600165D137F7}"/>
              </a:ext>
            </a:extLst>
          </p:cNvPr>
          <p:cNvGraphicFramePr/>
          <p:nvPr>
            <p:extLst>
              <p:ext uri="{D42A27DB-BD31-4B8C-83A1-F6EECF244321}">
                <p14:modId xmlns:p14="http://schemas.microsoft.com/office/powerpoint/2010/main" val="2178414247"/>
              </p:ext>
            </p:extLst>
          </p:nvPr>
        </p:nvGraphicFramePr>
        <p:xfrm>
          <a:off x="2313214" y="1485901"/>
          <a:ext cx="7667172" cy="4489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766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0DC63BC5-AACF-6D96-97D6-B7AD6DE73218}"/>
              </a:ext>
            </a:extLst>
          </p:cNvPr>
          <p:cNvSpPr>
            <a:spLocks noGrp="1"/>
          </p:cNvSpPr>
          <p:nvPr>
            <p:ph type="ftr" sz="quarter" idx="10"/>
          </p:nvPr>
        </p:nvSpPr>
        <p:spPr/>
        <p:txBody>
          <a:bodyPr/>
          <a:lstStyle/>
          <a:p>
            <a:r>
              <a:rPr lang="en-US" noProof="0"/>
              <a:t>Add a footer</a:t>
            </a:r>
            <a:endParaRPr lang="en-US" noProof="0" dirty="0"/>
          </a:p>
        </p:txBody>
      </p:sp>
      <p:sp>
        <p:nvSpPr>
          <p:cNvPr id="3" name="投影片編號版面配置區 2">
            <a:extLst>
              <a:ext uri="{FF2B5EF4-FFF2-40B4-BE49-F238E27FC236}">
                <a16:creationId xmlns:a16="http://schemas.microsoft.com/office/drawing/2014/main" id="{1A5E75B7-572A-B32A-F138-F12903ECEF7E}"/>
              </a:ext>
            </a:extLst>
          </p:cNvPr>
          <p:cNvSpPr>
            <a:spLocks noGrp="1"/>
          </p:cNvSpPr>
          <p:nvPr>
            <p:ph type="sldNum" sz="quarter" idx="11"/>
          </p:nvPr>
        </p:nvSpPr>
        <p:spPr/>
        <p:txBody>
          <a:bodyPr/>
          <a:lstStyle/>
          <a:p>
            <a:fld id="{8699F50C-BE38-4BD0-BA84-9B090E1F2B9B}" type="slidenum">
              <a:rPr lang="en-US" noProof="0" smtClean="0"/>
              <a:t>11</a:t>
            </a:fld>
            <a:endParaRPr lang="en-US" noProof="0" dirty="0"/>
          </a:p>
        </p:txBody>
      </p:sp>
      <p:sp>
        <p:nvSpPr>
          <p:cNvPr id="4" name="文字方塊 3">
            <a:extLst>
              <a:ext uri="{FF2B5EF4-FFF2-40B4-BE49-F238E27FC236}">
                <a16:creationId xmlns:a16="http://schemas.microsoft.com/office/drawing/2014/main" id="{70BCD8FF-8F6B-DA78-BE1A-0B86A39585FC}"/>
              </a:ext>
            </a:extLst>
          </p:cNvPr>
          <p:cNvSpPr txBox="1"/>
          <p:nvPr/>
        </p:nvSpPr>
        <p:spPr>
          <a:xfrm>
            <a:off x="829340" y="422664"/>
            <a:ext cx="11057858" cy="707886"/>
          </a:xfrm>
          <a:prstGeom prst="rect">
            <a:avLst/>
          </a:prstGeom>
          <a:noFill/>
        </p:spPr>
        <p:txBody>
          <a:bodyPr wrap="square" rtlCol="0">
            <a:spAutoFit/>
          </a:bodyPr>
          <a:lstStyle/>
          <a:p>
            <a:r>
              <a:rPr lang="zh-CN" altLang="en-US" sz="4000" b="1" dirty="0">
                <a:solidFill>
                  <a:schemeClr val="bg1"/>
                </a:solidFill>
              </a:rPr>
              <a:t>途徑</a:t>
            </a:r>
            <a:r>
              <a:rPr lang="en-US" altLang="zh-CN" sz="4000" b="1" dirty="0">
                <a:solidFill>
                  <a:schemeClr val="bg1"/>
                </a:solidFill>
              </a:rPr>
              <a:t>1 – </a:t>
            </a:r>
            <a:r>
              <a:rPr lang="zh-CN" altLang="en-US" sz="4000" b="1" dirty="0">
                <a:solidFill>
                  <a:schemeClr val="bg1"/>
                </a:solidFill>
              </a:rPr>
              <a:t>提升企業自身競爭力</a:t>
            </a:r>
            <a:r>
              <a:rPr lang="en-US" altLang="zh-CN" sz="4000" b="1" dirty="0">
                <a:solidFill>
                  <a:schemeClr val="bg1"/>
                </a:solidFill>
              </a:rPr>
              <a:t> </a:t>
            </a:r>
            <a:endParaRPr lang="zh-HK" altLang="en-US" sz="4000" b="1" dirty="0">
              <a:solidFill>
                <a:schemeClr val="bg1"/>
              </a:solidFill>
            </a:endParaRPr>
          </a:p>
        </p:txBody>
      </p:sp>
      <p:graphicFrame>
        <p:nvGraphicFramePr>
          <p:cNvPr id="9" name="資料庫圖表 8">
            <a:extLst>
              <a:ext uri="{FF2B5EF4-FFF2-40B4-BE49-F238E27FC236}">
                <a16:creationId xmlns:a16="http://schemas.microsoft.com/office/drawing/2014/main" id="{6F135E7C-432B-A577-9102-25A74E110760}"/>
              </a:ext>
            </a:extLst>
          </p:cNvPr>
          <p:cNvGraphicFramePr/>
          <p:nvPr>
            <p:extLst>
              <p:ext uri="{D42A27DB-BD31-4B8C-83A1-F6EECF244321}">
                <p14:modId xmlns:p14="http://schemas.microsoft.com/office/powerpoint/2010/main" val="1009016886"/>
              </p:ext>
            </p:extLst>
          </p:nvPr>
        </p:nvGraphicFramePr>
        <p:xfrm>
          <a:off x="-650240" y="1611084"/>
          <a:ext cx="6746240" cy="449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3284595-C662-EE28-2A97-7794CBBF0F45}"/>
              </a:ext>
            </a:extLst>
          </p:cNvPr>
          <p:cNvPicPr>
            <a:picLocks noChangeAspect="1"/>
          </p:cNvPicPr>
          <p:nvPr/>
        </p:nvPicPr>
        <p:blipFill>
          <a:blip r:embed="rId8"/>
          <a:stretch>
            <a:fillRect/>
          </a:stretch>
        </p:blipFill>
        <p:spPr>
          <a:xfrm>
            <a:off x="6358269" y="1640982"/>
            <a:ext cx="5340796" cy="4204936"/>
          </a:xfrm>
          <a:prstGeom prst="rect">
            <a:avLst/>
          </a:prstGeom>
        </p:spPr>
      </p:pic>
    </p:spTree>
    <p:extLst>
      <p:ext uri="{BB962C8B-B14F-4D97-AF65-F5344CB8AC3E}">
        <p14:creationId xmlns:p14="http://schemas.microsoft.com/office/powerpoint/2010/main" val="95731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F679193D-0066-3AA1-CF5C-BA6ECE433518}"/>
              </a:ext>
            </a:extLst>
          </p:cNvPr>
          <p:cNvSpPr>
            <a:spLocks noGrp="1"/>
          </p:cNvSpPr>
          <p:nvPr>
            <p:ph type="ftr" sz="quarter" idx="10"/>
          </p:nvPr>
        </p:nvSpPr>
        <p:spPr/>
        <p:txBody>
          <a:bodyPr/>
          <a:lstStyle/>
          <a:p>
            <a:r>
              <a:rPr lang="en-US" noProof="0"/>
              <a:t>Add a footer</a:t>
            </a:r>
            <a:endParaRPr lang="en-US" noProof="0" dirty="0"/>
          </a:p>
        </p:txBody>
      </p:sp>
      <p:sp>
        <p:nvSpPr>
          <p:cNvPr id="3" name="投影片編號版面配置區 2">
            <a:extLst>
              <a:ext uri="{FF2B5EF4-FFF2-40B4-BE49-F238E27FC236}">
                <a16:creationId xmlns:a16="http://schemas.microsoft.com/office/drawing/2014/main" id="{1640D567-0CFC-525E-8C74-90FB0ADB2706}"/>
              </a:ext>
            </a:extLst>
          </p:cNvPr>
          <p:cNvSpPr>
            <a:spLocks noGrp="1"/>
          </p:cNvSpPr>
          <p:nvPr>
            <p:ph type="sldNum" sz="quarter" idx="11"/>
          </p:nvPr>
        </p:nvSpPr>
        <p:spPr/>
        <p:txBody>
          <a:bodyPr/>
          <a:lstStyle/>
          <a:p>
            <a:fld id="{8699F50C-BE38-4BD0-BA84-9B090E1F2B9B}" type="slidenum">
              <a:rPr lang="en-US" noProof="0" smtClean="0"/>
              <a:t>12</a:t>
            </a:fld>
            <a:endParaRPr lang="en-US" noProof="0" dirty="0"/>
          </a:p>
        </p:txBody>
      </p:sp>
      <p:sp>
        <p:nvSpPr>
          <p:cNvPr id="4" name="文字方塊 3">
            <a:extLst>
              <a:ext uri="{FF2B5EF4-FFF2-40B4-BE49-F238E27FC236}">
                <a16:creationId xmlns:a16="http://schemas.microsoft.com/office/drawing/2014/main" id="{8A820BE6-E824-2216-E3CF-3DBDC2C6D92D}"/>
              </a:ext>
            </a:extLst>
          </p:cNvPr>
          <p:cNvSpPr txBox="1"/>
          <p:nvPr/>
        </p:nvSpPr>
        <p:spPr>
          <a:xfrm>
            <a:off x="829340" y="422664"/>
            <a:ext cx="11057858" cy="707886"/>
          </a:xfrm>
          <a:prstGeom prst="rect">
            <a:avLst/>
          </a:prstGeom>
          <a:noFill/>
        </p:spPr>
        <p:txBody>
          <a:bodyPr wrap="square" rtlCol="0">
            <a:spAutoFit/>
          </a:bodyPr>
          <a:lstStyle/>
          <a:p>
            <a:r>
              <a:rPr lang="zh-CN" altLang="en-US" sz="4000" b="1" dirty="0">
                <a:solidFill>
                  <a:schemeClr val="bg1"/>
                </a:solidFill>
              </a:rPr>
              <a:t>途徑</a:t>
            </a:r>
            <a:r>
              <a:rPr lang="en-US" altLang="zh-CN" sz="4000" b="1" dirty="0">
                <a:solidFill>
                  <a:schemeClr val="bg1"/>
                </a:solidFill>
              </a:rPr>
              <a:t>2 – </a:t>
            </a:r>
            <a:r>
              <a:rPr lang="zh-CN" altLang="en-US" sz="4000" b="1" dirty="0">
                <a:solidFill>
                  <a:schemeClr val="bg1"/>
                </a:solidFill>
              </a:rPr>
              <a:t>強化業內合作</a:t>
            </a:r>
            <a:r>
              <a:rPr lang="en-US" altLang="zh-CN" sz="4000" b="1" dirty="0">
                <a:solidFill>
                  <a:schemeClr val="bg1"/>
                </a:solidFill>
              </a:rPr>
              <a:t> </a:t>
            </a:r>
            <a:endParaRPr lang="zh-HK" altLang="en-US" sz="4000" b="1" dirty="0">
              <a:solidFill>
                <a:schemeClr val="bg1"/>
              </a:solidFill>
            </a:endParaRPr>
          </a:p>
        </p:txBody>
      </p:sp>
      <p:graphicFrame>
        <p:nvGraphicFramePr>
          <p:cNvPr id="5" name="資料庫圖表 4">
            <a:extLst>
              <a:ext uri="{FF2B5EF4-FFF2-40B4-BE49-F238E27FC236}">
                <a16:creationId xmlns:a16="http://schemas.microsoft.com/office/drawing/2014/main" id="{749CDDC2-6107-CC4D-C629-93E0783626BE}"/>
              </a:ext>
            </a:extLst>
          </p:cNvPr>
          <p:cNvGraphicFramePr/>
          <p:nvPr>
            <p:extLst>
              <p:ext uri="{D42A27DB-BD31-4B8C-83A1-F6EECF244321}">
                <p14:modId xmlns:p14="http://schemas.microsoft.com/office/powerpoint/2010/main" val="3437771352"/>
              </p:ext>
            </p:extLst>
          </p:nvPr>
        </p:nvGraphicFramePr>
        <p:xfrm>
          <a:off x="1196760" y="1126974"/>
          <a:ext cx="10320324" cy="5229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358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8851EA59-8303-0D90-B8F0-FF4C724EE6A3}"/>
              </a:ext>
            </a:extLst>
          </p:cNvPr>
          <p:cNvSpPr>
            <a:spLocks noGrp="1"/>
          </p:cNvSpPr>
          <p:nvPr>
            <p:ph type="ftr" sz="quarter" idx="10"/>
          </p:nvPr>
        </p:nvSpPr>
        <p:spPr/>
        <p:txBody>
          <a:bodyPr/>
          <a:lstStyle/>
          <a:p>
            <a:r>
              <a:rPr lang="en-US" noProof="0"/>
              <a:t>Add a footer</a:t>
            </a:r>
            <a:endParaRPr lang="en-US" noProof="0" dirty="0"/>
          </a:p>
        </p:txBody>
      </p:sp>
      <p:sp>
        <p:nvSpPr>
          <p:cNvPr id="3" name="投影片編號版面配置區 2">
            <a:extLst>
              <a:ext uri="{FF2B5EF4-FFF2-40B4-BE49-F238E27FC236}">
                <a16:creationId xmlns:a16="http://schemas.microsoft.com/office/drawing/2014/main" id="{464B2033-9239-197F-5968-6776ECA3CF4E}"/>
              </a:ext>
            </a:extLst>
          </p:cNvPr>
          <p:cNvSpPr>
            <a:spLocks noGrp="1"/>
          </p:cNvSpPr>
          <p:nvPr>
            <p:ph type="sldNum" sz="quarter" idx="11"/>
          </p:nvPr>
        </p:nvSpPr>
        <p:spPr/>
        <p:txBody>
          <a:bodyPr/>
          <a:lstStyle/>
          <a:p>
            <a:fld id="{8699F50C-BE38-4BD0-BA84-9B090E1F2B9B}" type="slidenum">
              <a:rPr lang="en-US" noProof="0" smtClean="0"/>
              <a:t>13</a:t>
            </a:fld>
            <a:endParaRPr lang="en-US" noProof="0" dirty="0"/>
          </a:p>
        </p:txBody>
      </p:sp>
      <p:sp>
        <p:nvSpPr>
          <p:cNvPr id="4" name="文字方塊 3">
            <a:extLst>
              <a:ext uri="{FF2B5EF4-FFF2-40B4-BE49-F238E27FC236}">
                <a16:creationId xmlns:a16="http://schemas.microsoft.com/office/drawing/2014/main" id="{17F9DEA9-BF6B-1D2C-9615-0503530DA83B}"/>
              </a:ext>
            </a:extLst>
          </p:cNvPr>
          <p:cNvSpPr txBox="1"/>
          <p:nvPr/>
        </p:nvSpPr>
        <p:spPr>
          <a:xfrm>
            <a:off x="829340" y="422664"/>
            <a:ext cx="11057858" cy="707886"/>
          </a:xfrm>
          <a:prstGeom prst="rect">
            <a:avLst/>
          </a:prstGeom>
          <a:noFill/>
        </p:spPr>
        <p:txBody>
          <a:bodyPr wrap="square" rtlCol="0">
            <a:spAutoFit/>
          </a:bodyPr>
          <a:lstStyle/>
          <a:p>
            <a:r>
              <a:rPr lang="zh-CN" altLang="en-US" sz="4000" b="1" dirty="0">
                <a:solidFill>
                  <a:schemeClr val="bg1"/>
                </a:solidFill>
              </a:rPr>
              <a:t>途徑</a:t>
            </a:r>
            <a:r>
              <a:rPr lang="en-US" altLang="zh-CN" sz="4000" b="1" dirty="0">
                <a:solidFill>
                  <a:schemeClr val="bg1"/>
                </a:solidFill>
              </a:rPr>
              <a:t>3 – </a:t>
            </a:r>
            <a:r>
              <a:rPr lang="zh-CN" altLang="en-US" sz="4000" b="1" dirty="0">
                <a:solidFill>
                  <a:schemeClr val="bg1"/>
                </a:solidFill>
              </a:rPr>
              <a:t>積極對接政府政策</a:t>
            </a:r>
            <a:r>
              <a:rPr lang="en-US" altLang="zh-CN" sz="4000" b="1" dirty="0">
                <a:solidFill>
                  <a:schemeClr val="bg1"/>
                </a:solidFill>
              </a:rPr>
              <a:t> </a:t>
            </a:r>
            <a:endParaRPr lang="zh-HK" altLang="en-US" sz="4000" b="1" dirty="0">
              <a:solidFill>
                <a:schemeClr val="bg1"/>
              </a:solidFill>
            </a:endParaRPr>
          </a:p>
        </p:txBody>
      </p:sp>
      <p:sp>
        <p:nvSpPr>
          <p:cNvPr id="5" name="文字方塊 4">
            <a:extLst>
              <a:ext uri="{FF2B5EF4-FFF2-40B4-BE49-F238E27FC236}">
                <a16:creationId xmlns:a16="http://schemas.microsoft.com/office/drawing/2014/main" id="{98550A7C-B2F7-F560-6DB0-8E46CA5F8C3D}"/>
              </a:ext>
            </a:extLst>
          </p:cNvPr>
          <p:cNvSpPr txBox="1"/>
          <p:nvPr/>
        </p:nvSpPr>
        <p:spPr>
          <a:xfrm>
            <a:off x="881743" y="1834243"/>
            <a:ext cx="6085114" cy="218521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000" dirty="0">
                <a:solidFill>
                  <a:schemeClr val="bg1"/>
                </a:solidFill>
              </a:rPr>
              <a:t>積極與政府溝通及合作</a:t>
            </a:r>
            <a:endParaRPr lang="en-US" altLang="zh-CN" sz="2000" dirty="0">
              <a:solidFill>
                <a:schemeClr val="bg1"/>
              </a:solidFill>
            </a:endParaRPr>
          </a:p>
          <a:p>
            <a:pPr marL="285750" indent="-285750">
              <a:lnSpc>
                <a:spcPct val="150000"/>
              </a:lnSpc>
              <a:spcBef>
                <a:spcPts val="600"/>
              </a:spcBef>
              <a:spcAft>
                <a:spcPts val="600"/>
              </a:spcAft>
              <a:buFont typeface="Wingdings" panose="05000000000000000000" pitchFamily="2" charset="2"/>
              <a:buChar char="Ø"/>
            </a:pPr>
            <a:r>
              <a:rPr lang="zh-CN" altLang="en-US" sz="2000" dirty="0">
                <a:solidFill>
                  <a:schemeClr val="bg1"/>
                </a:solidFill>
              </a:rPr>
              <a:t>爭取政府政策支持，在法律法規上為香港檢測認證行業進入內地提供有利條件</a:t>
            </a:r>
            <a:endParaRPr lang="en-US" altLang="zh-CN" sz="2000" dirty="0">
              <a:solidFill>
                <a:schemeClr val="bg1"/>
              </a:solidFill>
            </a:endParaRPr>
          </a:p>
          <a:p>
            <a:pPr marL="285750" indent="-285750">
              <a:buFont typeface="Wingdings" panose="05000000000000000000" pitchFamily="2" charset="2"/>
              <a:buChar char="u"/>
            </a:pPr>
            <a:endParaRPr lang="en-US" altLang="zh-CN" dirty="0">
              <a:solidFill>
                <a:schemeClr val="bg1"/>
              </a:solidFill>
            </a:endParaRPr>
          </a:p>
          <a:p>
            <a:pPr marL="285750" indent="-285750">
              <a:buFont typeface="Wingdings" panose="05000000000000000000" pitchFamily="2" charset="2"/>
              <a:buChar char="u"/>
            </a:pPr>
            <a:endParaRPr lang="zh-HK" altLang="en-US" dirty="0">
              <a:solidFill>
                <a:schemeClr val="bg1"/>
              </a:solidFill>
            </a:endParaRPr>
          </a:p>
        </p:txBody>
      </p:sp>
      <p:pic>
        <p:nvPicPr>
          <p:cNvPr id="8" name="Picture 7">
            <a:extLst>
              <a:ext uri="{FF2B5EF4-FFF2-40B4-BE49-F238E27FC236}">
                <a16:creationId xmlns:a16="http://schemas.microsoft.com/office/drawing/2014/main" id="{B4C43D32-3BED-1B0C-1A9C-FEDAD4F0238C}"/>
              </a:ext>
            </a:extLst>
          </p:cNvPr>
          <p:cNvPicPr>
            <a:picLocks noChangeAspect="1"/>
          </p:cNvPicPr>
          <p:nvPr/>
        </p:nvPicPr>
        <p:blipFill>
          <a:blip r:embed="rId3"/>
          <a:stretch>
            <a:fillRect/>
          </a:stretch>
        </p:blipFill>
        <p:spPr>
          <a:xfrm>
            <a:off x="6289185" y="3827048"/>
            <a:ext cx="5021072" cy="1792203"/>
          </a:xfrm>
          <a:prstGeom prst="rect">
            <a:avLst/>
          </a:prstGeom>
        </p:spPr>
      </p:pic>
    </p:spTree>
    <p:extLst>
      <p:ext uri="{BB962C8B-B14F-4D97-AF65-F5344CB8AC3E}">
        <p14:creationId xmlns:p14="http://schemas.microsoft.com/office/powerpoint/2010/main" val="208886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3BD87E-68E1-9686-00C1-AC4C2E5B24BB}"/>
              </a:ext>
            </a:extLst>
          </p:cNvPr>
          <p:cNvPicPr>
            <a:picLocks noChangeAspect="1"/>
          </p:cNvPicPr>
          <p:nvPr/>
        </p:nvPicPr>
        <p:blipFill rotWithShape="1">
          <a:blip r:embed="rId3"/>
          <a:srcRect t="3423"/>
          <a:stretch/>
        </p:blipFill>
        <p:spPr>
          <a:xfrm>
            <a:off x="5929642" y="2019260"/>
            <a:ext cx="5957556" cy="3020993"/>
          </a:xfrm>
          <a:prstGeom prst="rect">
            <a:avLst/>
          </a:prstGeom>
        </p:spPr>
      </p:pic>
      <p:sp>
        <p:nvSpPr>
          <p:cNvPr id="2" name="Footer Placeholder 1">
            <a:extLst>
              <a:ext uri="{FF2B5EF4-FFF2-40B4-BE49-F238E27FC236}">
                <a16:creationId xmlns:a16="http://schemas.microsoft.com/office/drawing/2014/main" id="{EE424721-16F7-BE07-E022-DF959EFE3E98}"/>
              </a:ext>
            </a:extLst>
          </p:cNvPr>
          <p:cNvSpPr>
            <a:spLocks noGrp="1"/>
          </p:cNvSpPr>
          <p:nvPr>
            <p:ph type="ftr" sz="quarter" idx="10"/>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7F3EF04A-3B79-FDA7-EF4F-F0D3E86ECD83}"/>
              </a:ext>
            </a:extLst>
          </p:cNvPr>
          <p:cNvSpPr>
            <a:spLocks noGrp="1"/>
          </p:cNvSpPr>
          <p:nvPr>
            <p:ph type="sldNum" sz="quarter" idx="11"/>
          </p:nvPr>
        </p:nvSpPr>
        <p:spPr/>
        <p:txBody>
          <a:bodyPr/>
          <a:lstStyle/>
          <a:p>
            <a:fld id="{8699F50C-BE38-4BD0-BA84-9B090E1F2B9B}" type="slidenum">
              <a:rPr lang="en-US" noProof="0" smtClean="0"/>
              <a:t>14</a:t>
            </a:fld>
            <a:endParaRPr lang="en-US" noProof="0" dirty="0"/>
          </a:p>
        </p:txBody>
      </p:sp>
      <p:sp>
        <p:nvSpPr>
          <p:cNvPr id="4" name="文字方塊 3">
            <a:extLst>
              <a:ext uri="{FF2B5EF4-FFF2-40B4-BE49-F238E27FC236}">
                <a16:creationId xmlns:a16="http://schemas.microsoft.com/office/drawing/2014/main" id="{58C3F2F3-C918-C7E2-38F4-BE842C82E385}"/>
              </a:ext>
            </a:extLst>
          </p:cNvPr>
          <p:cNvSpPr txBox="1"/>
          <p:nvPr/>
        </p:nvSpPr>
        <p:spPr>
          <a:xfrm>
            <a:off x="829340" y="422664"/>
            <a:ext cx="11057858" cy="707886"/>
          </a:xfrm>
          <a:prstGeom prst="rect">
            <a:avLst/>
          </a:prstGeom>
          <a:noFill/>
        </p:spPr>
        <p:txBody>
          <a:bodyPr wrap="square" rtlCol="0">
            <a:spAutoFit/>
          </a:bodyPr>
          <a:lstStyle/>
          <a:p>
            <a:r>
              <a:rPr lang="zh-CN" altLang="en-US" sz="4000" b="1" dirty="0">
                <a:solidFill>
                  <a:schemeClr val="bg1"/>
                </a:solidFill>
              </a:rPr>
              <a:t>檢測認證行業發展六要素</a:t>
            </a:r>
            <a:endParaRPr lang="zh-HK" altLang="en-US" sz="4000" b="1" dirty="0">
              <a:solidFill>
                <a:schemeClr val="bg1"/>
              </a:solidFill>
            </a:endParaRPr>
          </a:p>
        </p:txBody>
      </p:sp>
      <p:graphicFrame>
        <p:nvGraphicFramePr>
          <p:cNvPr id="5" name="資料庫圖表 5">
            <a:extLst>
              <a:ext uri="{FF2B5EF4-FFF2-40B4-BE49-F238E27FC236}">
                <a16:creationId xmlns:a16="http://schemas.microsoft.com/office/drawing/2014/main" id="{12E2D81C-4AEA-171C-9CCA-7185ED019D0D}"/>
              </a:ext>
            </a:extLst>
          </p:cNvPr>
          <p:cNvGraphicFramePr/>
          <p:nvPr>
            <p:extLst>
              <p:ext uri="{D42A27DB-BD31-4B8C-83A1-F6EECF244321}">
                <p14:modId xmlns:p14="http://schemas.microsoft.com/office/powerpoint/2010/main" val="21068195"/>
              </p:ext>
            </p:extLst>
          </p:nvPr>
        </p:nvGraphicFramePr>
        <p:xfrm>
          <a:off x="-646343" y="1452622"/>
          <a:ext cx="7481102" cy="4485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133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CF4F1B-D3F7-87B7-3DC7-FC4EC1C16F85}"/>
              </a:ext>
            </a:extLst>
          </p:cNvPr>
          <p:cNvSpPr>
            <a:spLocks noGrp="1"/>
          </p:cNvSpPr>
          <p:nvPr>
            <p:ph type="ftr" sz="quarter" idx="17"/>
          </p:nvPr>
        </p:nvSpPr>
        <p:spPr>
          <a:xfrm>
            <a:off x="338530" y="6356350"/>
            <a:ext cx="4114800" cy="365125"/>
          </a:xfrm>
        </p:spPr>
        <p:txBody>
          <a:bodyPr vert="horz" lIns="91440" tIns="45720" rIns="91440" bIns="45720" rtlCol="0" anchor="ctr">
            <a:normAutofit/>
          </a:bodyPr>
          <a:lstStyle/>
          <a:p>
            <a:pPr>
              <a:spcAft>
                <a:spcPts val="600"/>
              </a:spcAft>
            </a:pPr>
            <a:r>
              <a:rPr lang="en-US" kern="1200">
                <a:latin typeface="+mn-lt"/>
                <a:ea typeface="+mn-ea"/>
                <a:cs typeface="+mn-cs"/>
              </a:rPr>
              <a:t>Add a footer</a:t>
            </a:r>
          </a:p>
        </p:txBody>
      </p:sp>
      <p:sp>
        <p:nvSpPr>
          <p:cNvPr id="3" name="Slide Number Placeholder 2">
            <a:extLst>
              <a:ext uri="{FF2B5EF4-FFF2-40B4-BE49-F238E27FC236}">
                <a16:creationId xmlns:a16="http://schemas.microsoft.com/office/drawing/2014/main" id="{4E18EF2C-8E55-6512-133D-EDA4E1990DAB}"/>
              </a:ext>
            </a:extLst>
          </p:cNvPr>
          <p:cNvSpPr>
            <a:spLocks noGrp="1"/>
          </p:cNvSpPr>
          <p:nvPr>
            <p:ph type="sldNum" sz="quarter" idx="18"/>
          </p:nvPr>
        </p:nvSpPr>
        <p:spPr>
          <a:xfrm>
            <a:off x="11146971" y="6356350"/>
            <a:ext cx="740227" cy="365125"/>
          </a:xfrm>
        </p:spPr>
        <p:txBody>
          <a:bodyPr vert="horz" lIns="91440" tIns="45720" rIns="91440" bIns="45720" rtlCol="0" anchor="ctr">
            <a:normAutofit/>
          </a:bodyPr>
          <a:lstStyle/>
          <a:p>
            <a:pPr>
              <a:spcAft>
                <a:spcPts val="600"/>
              </a:spcAft>
            </a:pPr>
            <a:fld id="{8699F50C-BE38-4BD0-BA84-9B090E1F2B9B}" type="slidenum">
              <a:rPr lang="en-US" smtClean="0"/>
              <a:pPr>
                <a:spcAft>
                  <a:spcPts val="600"/>
                </a:spcAft>
              </a:pPr>
              <a:t>15</a:t>
            </a:fld>
            <a:endParaRPr lang="en-US"/>
          </a:p>
        </p:txBody>
      </p:sp>
      <p:sp>
        <p:nvSpPr>
          <p:cNvPr id="8" name="TextBox 7">
            <a:extLst>
              <a:ext uri="{FF2B5EF4-FFF2-40B4-BE49-F238E27FC236}">
                <a16:creationId xmlns:a16="http://schemas.microsoft.com/office/drawing/2014/main" id="{00F5AFA6-EFFF-CA1C-A83E-C3711A2C18BB}"/>
              </a:ext>
            </a:extLst>
          </p:cNvPr>
          <p:cNvSpPr txBox="1"/>
          <p:nvPr/>
        </p:nvSpPr>
        <p:spPr>
          <a:xfrm>
            <a:off x="518678" y="136525"/>
            <a:ext cx="10349950" cy="761262"/>
          </a:xfrm>
          <a:prstGeom prst="rect">
            <a:avLst/>
          </a:prstGeom>
        </p:spPr>
        <p:txBody>
          <a:bodyPr vert="horz" lIns="91440" tIns="45720" rIns="91440" bIns="0" rtlCol="0" anchor="b">
            <a:normAutofit/>
          </a:bodyPr>
          <a:lstStyle/>
          <a:p>
            <a:pPr>
              <a:lnSpc>
                <a:spcPct val="90000"/>
              </a:lnSpc>
              <a:spcBef>
                <a:spcPct val="0"/>
              </a:spcBef>
              <a:spcAft>
                <a:spcPts val="600"/>
              </a:spcAft>
            </a:pPr>
            <a:r>
              <a:rPr lang="zh-CN" altLang="en-US" sz="3700" b="1" kern="1200" dirty="0">
                <a:solidFill>
                  <a:schemeClr val="bg1"/>
                </a:solidFill>
                <a:latin typeface="+mj-lt"/>
                <a:ea typeface="+mj-ea"/>
                <a:cs typeface="+mj-cs"/>
              </a:rPr>
              <a:t>香港檢測認證行業進入大灣區途徑</a:t>
            </a:r>
            <a:endParaRPr lang="en-US" altLang="zh-CN" sz="3700" b="1" kern="1200" dirty="0">
              <a:solidFill>
                <a:schemeClr val="bg1"/>
              </a:solidFill>
              <a:latin typeface="+mj-lt"/>
              <a:ea typeface="+mj-ea"/>
              <a:cs typeface="+mj-cs"/>
            </a:endParaRPr>
          </a:p>
        </p:txBody>
      </p:sp>
      <p:pic>
        <p:nvPicPr>
          <p:cNvPr id="5" name="Picture 4">
            <a:extLst>
              <a:ext uri="{FF2B5EF4-FFF2-40B4-BE49-F238E27FC236}">
                <a16:creationId xmlns:a16="http://schemas.microsoft.com/office/drawing/2014/main" id="{1F7D24F0-7E9C-9027-4D35-F0A6E55BCE2A}"/>
              </a:ext>
            </a:extLst>
          </p:cNvPr>
          <p:cNvPicPr>
            <a:picLocks noChangeAspect="1"/>
          </p:cNvPicPr>
          <p:nvPr/>
        </p:nvPicPr>
        <p:blipFill rotWithShape="1">
          <a:blip r:embed="rId3"/>
          <a:srcRect b="59353"/>
          <a:stretch/>
        </p:blipFill>
        <p:spPr>
          <a:xfrm>
            <a:off x="2759769" y="1735574"/>
            <a:ext cx="7145416" cy="3759734"/>
          </a:xfrm>
          <a:prstGeom prst="rect">
            <a:avLst/>
          </a:prstGeom>
          <a:noFill/>
        </p:spPr>
      </p:pic>
    </p:spTree>
    <p:extLst>
      <p:ext uri="{BB962C8B-B14F-4D97-AF65-F5344CB8AC3E}">
        <p14:creationId xmlns:p14="http://schemas.microsoft.com/office/powerpoint/2010/main" val="346716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Skyline">
            <a:extLst>
              <a:ext uri="{FF2B5EF4-FFF2-40B4-BE49-F238E27FC236}">
                <a16:creationId xmlns:a16="http://schemas.microsoft.com/office/drawing/2014/main" id="{6B070BD8-8610-4F64-A93A-41F46C39ECA6}"/>
              </a:ext>
            </a:extLst>
          </p:cNvPr>
          <p:cNvPicPr>
            <a:picLocks noGrp="1" noChangeAspect="1"/>
          </p:cNvPicPr>
          <p:nvPr>
            <p:ph type="pic" sz="quarter" idx="13"/>
          </p:nvPr>
        </p:nvPicPr>
        <p:blipFill>
          <a:blip r:embed="rId3"/>
          <a:srcRect t="9408" b="9408"/>
          <a:stretch>
            <a:fillRect/>
          </a:stretch>
        </p:blipFill>
        <p:spPr/>
      </p:pic>
      <p:sp>
        <p:nvSpPr>
          <p:cNvPr id="11" name="Title 10">
            <a:extLst>
              <a:ext uri="{FF2B5EF4-FFF2-40B4-BE49-F238E27FC236}">
                <a16:creationId xmlns:a16="http://schemas.microsoft.com/office/drawing/2014/main" id="{69D4BCF2-C773-495F-A4D5-860FB6A2FA91}"/>
              </a:ext>
            </a:extLst>
          </p:cNvPr>
          <p:cNvSpPr>
            <a:spLocks noGrp="1"/>
          </p:cNvSpPr>
          <p:nvPr>
            <p:ph type="title"/>
          </p:nvPr>
        </p:nvSpPr>
        <p:spPr>
          <a:xfrm>
            <a:off x="1929389" y="2959100"/>
            <a:ext cx="8333222" cy="939798"/>
          </a:xfrm>
        </p:spPr>
        <p:txBody>
          <a:bodyPr>
            <a:normAutofit/>
          </a:bodyPr>
          <a:lstStyle/>
          <a:p>
            <a:pPr algn="ctr"/>
            <a:r>
              <a:rPr lang="en-US" sz="4800" dirty="0">
                <a:solidFill>
                  <a:schemeClr val="tx1"/>
                </a:solidFill>
              </a:rPr>
              <a:t>Thank you</a:t>
            </a:r>
            <a:endParaRPr lang="en-US" sz="4800" b="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0922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5D1F06-52E1-DDA4-4B98-E56F373BB346}"/>
              </a:ext>
            </a:extLst>
          </p:cNvPr>
          <p:cNvSpPr>
            <a:spLocks noGrp="1"/>
          </p:cNvSpPr>
          <p:nvPr>
            <p:ph type="sldNum" sz="quarter" idx="11"/>
          </p:nvPr>
        </p:nvSpPr>
        <p:spPr/>
        <p:txBody>
          <a:bodyPr/>
          <a:lstStyle/>
          <a:p>
            <a:fld id="{8699F50C-BE38-4BD0-BA84-9B090E1F2B9B}" type="slidenum">
              <a:rPr lang="en-US" noProof="0" smtClean="0"/>
              <a:t>2</a:t>
            </a:fld>
            <a:endParaRPr lang="en-US" noProof="0" dirty="0"/>
          </a:p>
        </p:txBody>
      </p:sp>
      <p:sp>
        <p:nvSpPr>
          <p:cNvPr id="5" name="TextBox 4">
            <a:extLst>
              <a:ext uri="{FF2B5EF4-FFF2-40B4-BE49-F238E27FC236}">
                <a16:creationId xmlns:a16="http://schemas.microsoft.com/office/drawing/2014/main" id="{9CBE7DEB-1122-D3AA-1235-11D49CD7ACE2}"/>
              </a:ext>
            </a:extLst>
          </p:cNvPr>
          <p:cNvSpPr txBox="1"/>
          <p:nvPr/>
        </p:nvSpPr>
        <p:spPr>
          <a:xfrm>
            <a:off x="792866" y="770245"/>
            <a:ext cx="6099858" cy="1015663"/>
          </a:xfrm>
          <a:prstGeom prst="rect">
            <a:avLst/>
          </a:prstGeom>
          <a:noFill/>
        </p:spPr>
        <p:txBody>
          <a:bodyPr wrap="square">
            <a:spAutoFit/>
          </a:bodyPr>
          <a:lstStyle/>
          <a:p>
            <a:r>
              <a:rPr lang="zh-TW" altLang="en-US" sz="6000" b="1" dirty="0">
                <a:solidFill>
                  <a:schemeClr val="bg1"/>
                </a:solidFill>
              </a:rPr>
              <a:t>五大</a:t>
            </a:r>
            <a:r>
              <a:rPr lang="zh-CN" altLang="en-US" sz="6000" b="1" dirty="0">
                <a:solidFill>
                  <a:schemeClr val="bg1"/>
                </a:solidFill>
              </a:rPr>
              <a:t>調研</a:t>
            </a:r>
            <a:r>
              <a:rPr lang="zh-TW" altLang="en-US" sz="6000" b="1" dirty="0">
                <a:solidFill>
                  <a:schemeClr val="bg1"/>
                </a:solidFill>
              </a:rPr>
              <a:t>目標</a:t>
            </a:r>
            <a:endParaRPr lang="en-HK" sz="6000" b="1" dirty="0">
              <a:solidFill>
                <a:schemeClr val="bg1"/>
              </a:solidFill>
            </a:endParaRPr>
          </a:p>
        </p:txBody>
      </p:sp>
      <p:sp>
        <p:nvSpPr>
          <p:cNvPr id="6" name="Content Placeholder 6">
            <a:extLst>
              <a:ext uri="{FF2B5EF4-FFF2-40B4-BE49-F238E27FC236}">
                <a16:creationId xmlns:a16="http://schemas.microsoft.com/office/drawing/2014/main" id="{460AF8FC-A88F-9E48-AFC8-C0A835B28CD7}"/>
              </a:ext>
            </a:extLst>
          </p:cNvPr>
          <p:cNvSpPr txBox="1">
            <a:spLocks/>
          </p:cNvSpPr>
          <p:nvPr/>
        </p:nvSpPr>
        <p:spPr>
          <a:xfrm>
            <a:off x="792866" y="2113818"/>
            <a:ext cx="10053379" cy="295827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indent="-450850">
              <a:lnSpc>
                <a:spcPct val="150000"/>
              </a:lnSpc>
              <a:buClr>
                <a:schemeClr val="bg1"/>
              </a:buClr>
              <a:buFont typeface="Wingdings" panose="05000000000000000000" pitchFamily="2" charset="2"/>
              <a:buChar char="Ø"/>
            </a:pPr>
            <a:r>
              <a:rPr lang="zh-TW" altLang="en-US" dirty="0">
                <a:solidFill>
                  <a:schemeClr val="bg1"/>
                </a:solidFill>
              </a:rPr>
              <a:t>了解大灣區檢測認證行業市場潛力及相關政策標準</a:t>
            </a:r>
          </a:p>
          <a:p>
            <a:pPr marL="450850" indent="-450850">
              <a:lnSpc>
                <a:spcPct val="150000"/>
              </a:lnSpc>
              <a:buClr>
                <a:schemeClr val="bg1"/>
              </a:buClr>
              <a:buFont typeface="Wingdings" panose="05000000000000000000" pitchFamily="2" charset="2"/>
              <a:buChar char="Ø"/>
            </a:pPr>
            <a:r>
              <a:rPr lang="zh-TW" altLang="en-US" dirty="0">
                <a:solidFill>
                  <a:schemeClr val="bg1"/>
                </a:solidFill>
              </a:rPr>
              <a:t>調查大灣區製造業企業對檢測服務的需求</a:t>
            </a:r>
          </a:p>
          <a:p>
            <a:pPr marL="450850" indent="-450850">
              <a:lnSpc>
                <a:spcPct val="150000"/>
              </a:lnSpc>
              <a:buClr>
                <a:schemeClr val="bg1"/>
              </a:buClr>
              <a:buFont typeface="Wingdings" panose="05000000000000000000" pitchFamily="2" charset="2"/>
              <a:buChar char="Ø"/>
            </a:pPr>
            <a:r>
              <a:rPr lang="zh-TW" altLang="en-US" dirty="0">
                <a:solidFill>
                  <a:schemeClr val="bg1"/>
                </a:solidFill>
              </a:rPr>
              <a:t>探究企業獲取檢測服務的渠道特徵</a:t>
            </a:r>
          </a:p>
          <a:p>
            <a:pPr marL="450850" indent="-450850">
              <a:lnSpc>
                <a:spcPct val="150000"/>
              </a:lnSpc>
              <a:buClr>
                <a:schemeClr val="bg1"/>
              </a:buClr>
              <a:buFont typeface="Wingdings" panose="05000000000000000000" pitchFamily="2" charset="2"/>
              <a:buChar char="Ø"/>
            </a:pPr>
            <a:r>
              <a:rPr lang="zh-TW" altLang="en-US" dirty="0">
                <a:solidFill>
                  <a:schemeClr val="bg1"/>
                </a:solidFill>
              </a:rPr>
              <a:t>掌握企業對香港檢測服務的需求及偏好情況</a:t>
            </a:r>
          </a:p>
          <a:p>
            <a:pPr marL="450850" indent="-450850">
              <a:lnSpc>
                <a:spcPct val="150000"/>
              </a:lnSpc>
              <a:buClr>
                <a:schemeClr val="bg1"/>
              </a:buClr>
              <a:buFont typeface="Wingdings" panose="05000000000000000000" pitchFamily="2" charset="2"/>
              <a:buChar char="Ø"/>
            </a:pPr>
            <a:r>
              <a:rPr lang="zh-TW" altLang="en-US" dirty="0">
                <a:solidFill>
                  <a:schemeClr val="bg1"/>
                </a:solidFill>
              </a:rPr>
              <a:t>確定大灣區檢測認證行業主要持份者及檢測認證機構</a:t>
            </a:r>
          </a:p>
        </p:txBody>
      </p:sp>
    </p:spTree>
    <p:extLst>
      <p:ext uri="{BB962C8B-B14F-4D97-AF65-F5344CB8AC3E}">
        <p14:creationId xmlns:p14="http://schemas.microsoft.com/office/powerpoint/2010/main" val="89877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D11D2438-712C-0636-C37D-FF3582452670}"/>
              </a:ext>
            </a:extLst>
          </p:cNvPr>
          <p:cNvSpPr>
            <a:spLocks noGrp="1"/>
          </p:cNvSpPr>
          <p:nvPr>
            <p:ph type="ftr" sz="quarter" idx="10"/>
          </p:nvPr>
        </p:nvSpPr>
        <p:spPr/>
        <p:txBody>
          <a:bodyPr/>
          <a:lstStyle/>
          <a:p>
            <a:r>
              <a:rPr lang="en-US" noProof="0"/>
              <a:t>Add a footer</a:t>
            </a:r>
            <a:endParaRPr lang="en-US" noProof="0" dirty="0"/>
          </a:p>
        </p:txBody>
      </p:sp>
      <p:sp>
        <p:nvSpPr>
          <p:cNvPr id="3" name="投影片編號版面配置區 2">
            <a:extLst>
              <a:ext uri="{FF2B5EF4-FFF2-40B4-BE49-F238E27FC236}">
                <a16:creationId xmlns:a16="http://schemas.microsoft.com/office/drawing/2014/main" id="{5C488EEC-EE6D-B547-B4E0-C7C1DB396DD7}"/>
              </a:ext>
            </a:extLst>
          </p:cNvPr>
          <p:cNvSpPr>
            <a:spLocks noGrp="1"/>
          </p:cNvSpPr>
          <p:nvPr>
            <p:ph type="sldNum" sz="quarter" idx="11"/>
          </p:nvPr>
        </p:nvSpPr>
        <p:spPr/>
        <p:txBody>
          <a:bodyPr/>
          <a:lstStyle/>
          <a:p>
            <a:fld id="{8699F50C-BE38-4BD0-BA84-9B090E1F2B9B}" type="slidenum">
              <a:rPr lang="en-US" noProof="0" smtClean="0"/>
              <a:t>3</a:t>
            </a:fld>
            <a:endParaRPr lang="en-US" noProof="0" dirty="0"/>
          </a:p>
        </p:txBody>
      </p:sp>
      <p:sp>
        <p:nvSpPr>
          <p:cNvPr id="5" name="文字方塊 4">
            <a:extLst>
              <a:ext uri="{FF2B5EF4-FFF2-40B4-BE49-F238E27FC236}">
                <a16:creationId xmlns:a16="http://schemas.microsoft.com/office/drawing/2014/main" id="{97BF0003-0071-9651-12B9-0E8715B2D5DA}"/>
              </a:ext>
            </a:extLst>
          </p:cNvPr>
          <p:cNvSpPr txBox="1"/>
          <p:nvPr/>
        </p:nvSpPr>
        <p:spPr>
          <a:xfrm>
            <a:off x="829340" y="510363"/>
            <a:ext cx="11057858" cy="707886"/>
          </a:xfrm>
          <a:prstGeom prst="rect">
            <a:avLst/>
          </a:prstGeom>
          <a:noFill/>
        </p:spPr>
        <p:txBody>
          <a:bodyPr wrap="square" rtlCol="0">
            <a:spAutoFit/>
          </a:bodyPr>
          <a:lstStyle/>
          <a:p>
            <a:r>
              <a:rPr lang="zh-CN" altLang="en-US" sz="4000" b="1" dirty="0">
                <a:solidFill>
                  <a:schemeClr val="bg1"/>
                </a:solidFill>
              </a:rPr>
              <a:t>粵港澳大灣區檢測及認證行業發展研究概況</a:t>
            </a:r>
            <a:endParaRPr lang="zh-HK" altLang="en-US" sz="4000" b="1" dirty="0">
              <a:solidFill>
                <a:schemeClr val="bg1"/>
              </a:solidFill>
            </a:endParaRPr>
          </a:p>
        </p:txBody>
      </p:sp>
      <p:pic>
        <p:nvPicPr>
          <p:cNvPr id="7" name="Picture 6">
            <a:extLst>
              <a:ext uri="{FF2B5EF4-FFF2-40B4-BE49-F238E27FC236}">
                <a16:creationId xmlns:a16="http://schemas.microsoft.com/office/drawing/2014/main" id="{017B1C78-BFEC-168D-D80F-7E5C9754657E}"/>
              </a:ext>
            </a:extLst>
          </p:cNvPr>
          <p:cNvPicPr>
            <a:picLocks noChangeAspect="1"/>
          </p:cNvPicPr>
          <p:nvPr/>
        </p:nvPicPr>
        <p:blipFill rotWithShape="1">
          <a:blip r:embed="rId2"/>
          <a:srcRect l="3957" t="1990" r="4027" b="1990"/>
          <a:stretch/>
        </p:blipFill>
        <p:spPr>
          <a:xfrm>
            <a:off x="3646025" y="1218249"/>
            <a:ext cx="4271058" cy="5585853"/>
          </a:xfrm>
          <a:prstGeom prst="rect">
            <a:avLst/>
          </a:prstGeom>
        </p:spPr>
      </p:pic>
    </p:spTree>
    <p:extLst>
      <p:ext uri="{BB962C8B-B14F-4D97-AF65-F5344CB8AC3E}">
        <p14:creationId xmlns:p14="http://schemas.microsoft.com/office/powerpoint/2010/main" val="236048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EE9B15-3E76-75DF-0DEE-7B7E67068E63}"/>
              </a:ext>
            </a:extLst>
          </p:cNvPr>
          <p:cNvSpPr>
            <a:spLocks noGrp="1"/>
          </p:cNvSpPr>
          <p:nvPr>
            <p:ph type="ftr" sz="quarter" idx="10"/>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1CAB178C-7752-EAD7-EBDE-F1B17DEB49E5}"/>
              </a:ext>
            </a:extLst>
          </p:cNvPr>
          <p:cNvSpPr>
            <a:spLocks noGrp="1"/>
          </p:cNvSpPr>
          <p:nvPr>
            <p:ph type="sldNum" sz="quarter" idx="11"/>
          </p:nvPr>
        </p:nvSpPr>
        <p:spPr/>
        <p:txBody>
          <a:bodyPr/>
          <a:lstStyle/>
          <a:p>
            <a:fld id="{8699F50C-BE38-4BD0-BA84-9B090E1F2B9B}" type="slidenum">
              <a:rPr lang="en-US" noProof="0" smtClean="0"/>
              <a:t>4</a:t>
            </a:fld>
            <a:endParaRPr lang="en-US" noProof="0" dirty="0"/>
          </a:p>
        </p:txBody>
      </p:sp>
      <p:pic>
        <p:nvPicPr>
          <p:cNvPr id="5" name="Picture 4">
            <a:extLst>
              <a:ext uri="{FF2B5EF4-FFF2-40B4-BE49-F238E27FC236}">
                <a16:creationId xmlns:a16="http://schemas.microsoft.com/office/drawing/2014/main" id="{87800B4D-40E3-C362-33CD-9E2C76FA6EC9}"/>
              </a:ext>
            </a:extLst>
          </p:cNvPr>
          <p:cNvPicPr>
            <a:picLocks noChangeAspect="1"/>
          </p:cNvPicPr>
          <p:nvPr/>
        </p:nvPicPr>
        <p:blipFill>
          <a:blip r:embed="rId3"/>
          <a:stretch>
            <a:fillRect/>
          </a:stretch>
        </p:blipFill>
        <p:spPr>
          <a:xfrm>
            <a:off x="2527645" y="1356855"/>
            <a:ext cx="7426584" cy="5344364"/>
          </a:xfrm>
          <a:prstGeom prst="rect">
            <a:avLst/>
          </a:prstGeom>
        </p:spPr>
      </p:pic>
      <p:sp>
        <p:nvSpPr>
          <p:cNvPr id="6" name="文字方塊 3">
            <a:extLst>
              <a:ext uri="{FF2B5EF4-FFF2-40B4-BE49-F238E27FC236}">
                <a16:creationId xmlns:a16="http://schemas.microsoft.com/office/drawing/2014/main" id="{D92E9E35-9414-9423-39F6-196D83B6B582}"/>
              </a:ext>
            </a:extLst>
          </p:cNvPr>
          <p:cNvSpPr txBox="1"/>
          <p:nvPr/>
        </p:nvSpPr>
        <p:spPr>
          <a:xfrm>
            <a:off x="829340" y="422664"/>
            <a:ext cx="11057858" cy="707886"/>
          </a:xfrm>
          <a:prstGeom prst="rect">
            <a:avLst/>
          </a:prstGeom>
          <a:noFill/>
        </p:spPr>
        <p:txBody>
          <a:bodyPr wrap="square" rtlCol="0">
            <a:spAutoFit/>
          </a:bodyPr>
          <a:lstStyle/>
          <a:p>
            <a:r>
              <a:rPr lang="zh-CN" altLang="en-US" sz="4000" b="1" dirty="0">
                <a:solidFill>
                  <a:schemeClr val="bg1"/>
                </a:solidFill>
              </a:rPr>
              <a:t>檢測市場的形成與發展</a:t>
            </a:r>
            <a:endParaRPr lang="zh-HK" altLang="en-US" sz="4000" b="1" dirty="0">
              <a:solidFill>
                <a:schemeClr val="bg1"/>
              </a:solidFill>
            </a:endParaRPr>
          </a:p>
        </p:txBody>
      </p:sp>
    </p:spTree>
    <p:extLst>
      <p:ext uri="{BB962C8B-B14F-4D97-AF65-F5344CB8AC3E}">
        <p14:creationId xmlns:p14="http://schemas.microsoft.com/office/powerpoint/2010/main" val="110335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B2035A-7652-9A63-FCBA-AA73684D3155}"/>
              </a:ext>
            </a:extLst>
          </p:cNvPr>
          <p:cNvSpPr>
            <a:spLocks noGrp="1"/>
          </p:cNvSpPr>
          <p:nvPr>
            <p:ph type="ftr" sz="quarter" idx="10"/>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04C20E37-FC65-6C1B-0E36-7E386757E020}"/>
              </a:ext>
            </a:extLst>
          </p:cNvPr>
          <p:cNvSpPr>
            <a:spLocks noGrp="1"/>
          </p:cNvSpPr>
          <p:nvPr>
            <p:ph type="sldNum" sz="quarter" idx="11"/>
          </p:nvPr>
        </p:nvSpPr>
        <p:spPr/>
        <p:txBody>
          <a:bodyPr/>
          <a:lstStyle/>
          <a:p>
            <a:fld id="{8699F50C-BE38-4BD0-BA84-9B090E1F2B9B}" type="slidenum">
              <a:rPr lang="en-US" noProof="0" smtClean="0"/>
              <a:t>5</a:t>
            </a:fld>
            <a:endParaRPr lang="en-US" noProof="0" dirty="0"/>
          </a:p>
        </p:txBody>
      </p:sp>
      <p:pic>
        <p:nvPicPr>
          <p:cNvPr id="5" name="Picture 4">
            <a:extLst>
              <a:ext uri="{FF2B5EF4-FFF2-40B4-BE49-F238E27FC236}">
                <a16:creationId xmlns:a16="http://schemas.microsoft.com/office/drawing/2014/main" id="{9D964E3A-1AE5-1604-FCAF-6A74912282F8}"/>
              </a:ext>
            </a:extLst>
          </p:cNvPr>
          <p:cNvPicPr>
            <a:picLocks noChangeAspect="1"/>
          </p:cNvPicPr>
          <p:nvPr/>
        </p:nvPicPr>
        <p:blipFill>
          <a:blip r:embed="rId3"/>
          <a:stretch>
            <a:fillRect/>
          </a:stretch>
        </p:blipFill>
        <p:spPr>
          <a:xfrm>
            <a:off x="1885786" y="1304101"/>
            <a:ext cx="8420427" cy="5553899"/>
          </a:xfrm>
          <a:prstGeom prst="rect">
            <a:avLst/>
          </a:prstGeom>
        </p:spPr>
      </p:pic>
      <p:sp>
        <p:nvSpPr>
          <p:cNvPr id="6" name="文字方塊 3">
            <a:extLst>
              <a:ext uri="{FF2B5EF4-FFF2-40B4-BE49-F238E27FC236}">
                <a16:creationId xmlns:a16="http://schemas.microsoft.com/office/drawing/2014/main" id="{6812DA4F-D8A6-001F-295F-CA278DADD668}"/>
              </a:ext>
            </a:extLst>
          </p:cNvPr>
          <p:cNvSpPr txBox="1"/>
          <p:nvPr/>
        </p:nvSpPr>
        <p:spPr>
          <a:xfrm>
            <a:off x="829340" y="422664"/>
            <a:ext cx="11057858" cy="707886"/>
          </a:xfrm>
          <a:prstGeom prst="rect">
            <a:avLst/>
          </a:prstGeom>
          <a:noFill/>
        </p:spPr>
        <p:txBody>
          <a:bodyPr wrap="square" rtlCol="0">
            <a:spAutoFit/>
          </a:bodyPr>
          <a:lstStyle/>
          <a:p>
            <a:r>
              <a:rPr lang="zh-CN" altLang="en-US" sz="4000" b="1" dirty="0">
                <a:solidFill>
                  <a:schemeClr val="bg1"/>
                </a:solidFill>
              </a:rPr>
              <a:t>不同類別的檢測服務需求</a:t>
            </a:r>
            <a:endParaRPr lang="zh-HK" altLang="en-US" sz="4000" b="1" dirty="0">
              <a:solidFill>
                <a:schemeClr val="bg1"/>
              </a:solidFill>
            </a:endParaRPr>
          </a:p>
        </p:txBody>
      </p:sp>
    </p:spTree>
    <p:extLst>
      <p:ext uri="{BB962C8B-B14F-4D97-AF65-F5344CB8AC3E}">
        <p14:creationId xmlns:p14="http://schemas.microsoft.com/office/powerpoint/2010/main" val="66953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94D4998-6155-340C-7F1E-8A39E0A00280}"/>
              </a:ext>
            </a:extLst>
          </p:cNvPr>
          <p:cNvSpPr>
            <a:spLocks noGrp="1"/>
          </p:cNvSpPr>
          <p:nvPr>
            <p:ph type="ftr" sz="quarter" idx="10"/>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CBCAA5A5-F570-AA11-8C17-58D1211D0B5D}"/>
              </a:ext>
            </a:extLst>
          </p:cNvPr>
          <p:cNvSpPr>
            <a:spLocks noGrp="1"/>
          </p:cNvSpPr>
          <p:nvPr>
            <p:ph type="sldNum" sz="quarter" idx="11"/>
          </p:nvPr>
        </p:nvSpPr>
        <p:spPr/>
        <p:txBody>
          <a:bodyPr/>
          <a:lstStyle/>
          <a:p>
            <a:fld id="{8699F50C-BE38-4BD0-BA84-9B090E1F2B9B}" type="slidenum">
              <a:rPr lang="en-US" noProof="0" smtClean="0"/>
              <a:t>6</a:t>
            </a:fld>
            <a:endParaRPr lang="en-US" noProof="0" dirty="0"/>
          </a:p>
        </p:txBody>
      </p:sp>
      <p:sp>
        <p:nvSpPr>
          <p:cNvPr id="4" name="文字方塊 3">
            <a:extLst>
              <a:ext uri="{FF2B5EF4-FFF2-40B4-BE49-F238E27FC236}">
                <a16:creationId xmlns:a16="http://schemas.microsoft.com/office/drawing/2014/main" id="{FDACE28E-D938-3D2E-15F5-DED39323A0EE}"/>
              </a:ext>
            </a:extLst>
          </p:cNvPr>
          <p:cNvSpPr txBox="1"/>
          <p:nvPr/>
        </p:nvSpPr>
        <p:spPr>
          <a:xfrm>
            <a:off x="829340" y="584710"/>
            <a:ext cx="11057858" cy="707886"/>
          </a:xfrm>
          <a:prstGeom prst="rect">
            <a:avLst/>
          </a:prstGeom>
          <a:noFill/>
        </p:spPr>
        <p:txBody>
          <a:bodyPr wrap="square" rtlCol="0">
            <a:spAutoFit/>
          </a:bodyPr>
          <a:lstStyle/>
          <a:p>
            <a:r>
              <a:rPr lang="zh-CN" altLang="en-US" sz="4000" b="1" dirty="0">
                <a:solidFill>
                  <a:schemeClr val="bg1"/>
                </a:solidFill>
              </a:rPr>
              <a:t>檢驗執行機構分類</a:t>
            </a:r>
            <a:endParaRPr lang="en-HK" altLang="zh-CN" sz="4000" b="1" dirty="0">
              <a:solidFill>
                <a:schemeClr val="bg1"/>
              </a:solidFill>
            </a:endParaRPr>
          </a:p>
        </p:txBody>
      </p:sp>
      <p:pic>
        <p:nvPicPr>
          <p:cNvPr id="8" name="Picture 7">
            <a:extLst>
              <a:ext uri="{FF2B5EF4-FFF2-40B4-BE49-F238E27FC236}">
                <a16:creationId xmlns:a16="http://schemas.microsoft.com/office/drawing/2014/main" id="{F0537B6B-E479-A386-3D6D-AB8A72A9B8FF}"/>
              </a:ext>
            </a:extLst>
          </p:cNvPr>
          <p:cNvPicPr>
            <a:picLocks noChangeAspect="1"/>
          </p:cNvPicPr>
          <p:nvPr/>
        </p:nvPicPr>
        <p:blipFill>
          <a:blip r:embed="rId3"/>
          <a:stretch>
            <a:fillRect/>
          </a:stretch>
        </p:blipFill>
        <p:spPr>
          <a:xfrm>
            <a:off x="1828204" y="1661996"/>
            <a:ext cx="8535591" cy="4324954"/>
          </a:xfrm>
          <a:prstGeom prst="rect">
            <a:avLst/>
          </a:prstGeom>
        </p:spPr>
      </p:pic>
    </p:spTree>
    <p:extLst>
      <p:ext uri="{BB962C8B-B14F-4D97-AF65-F5344CB8AC3E}">
        <p14:creationId xmlns:p14="http://schemas.microsoft.com/office/powerpoint/2010/main" val="54195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B38AA9-D205-F880-D676-36982797B250}"/>
              </a:ext>
            </a:extLst>
          </p:cNvPr>
          <p:cNvSpPr>
            <a:spLocks noGrp="1"/>
          </p:cNvSpPr>
          <p:nvPr>
            <p:ph type="ftr" sz="quarter" idx="10"/>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391E6843-336A-2D61-2594-CD1AA326B204}"/>
              </a:ext>
            </a:extLst>
          </p:cNvPr>
          <p:cNvSpPr>
            <a:spLocks noGrp="1"/>
          </p:cNvSpPr>
          <p:nvPr>
            <p:ph type="sldNum" sz="quarter" idx="11"/>
          </p:nvPr>
        </p:nvSpPr>
        <p:spPr/>
        <p:txBody>
          <a:bodyPr/>
          <a:lstStyle/>
          <a:p>
            <a:fld id="{8699F50C-BE38-4BD0-BA84-9B090E1F2B9B}" type="slidenum">
              <a:rPr lang="en-US" noProof="0" smtClean="0"/>
              <a:t>7</a:t>
            </a:fld>
            <a:endParaRPr lang="en-US" noProof="0" dirty="0"/>
          </a:p>
        </p:txBody>
      </p:sp>
      <p:sp>
        <p:nvSpPr>
          <p:cNvPr id="4" name="文字方塊 3">
            <a:extLst>
              <a:ext uri="{FF2B5EF4-FFF2-40B4-BE49-F238E27FC236}">
                <a16:creationId xmlns:a16="http://schemas.microsoft.com/office/drawing/2014/main" id="{3EAEA8A3-6B41-04B3-C3DA-D2CE3AC4DD4B}"/>
              </a:ext>
            </a:extLst>
          </p:cNvPr>
          <p:cNvSpPr txBox="1"/>
          <p:nvPr/>
        </p:nvSpPr>
        <p:spPr>
          <a:xfrm>
            <a:off x="829340" y="584710"/>
            <a:ext cx="11057858" cy="707886"/>
          </a:xfrm>
          <a:prstGeom prst="rect">
            <a:avLst/>
          </a:prstGeom>
          <a:noFill/>
        </p:spPr>
        <p:txBody>
          <a:bodyPr wrap="square" rtlCol="0">
            <a:spAutoFit/>
          </a:bodyPr>
          <a:lstStyle/>
          <a:p>
            <a:r>
              <a:rPr lang="zh-CN" altLang="en-US" sz="4000" b="1" dirty="0">
                <a:solidFill>
                  <a:schemeClr val="bg1"/>
                </a:solidFill>
              </a:rPr>
              <a:t>產業鏈整體分析</a:t>
            </a:r>
            <a:endParaRPr lang="en-HK" altLang="zh-CN" sz="4000" b="1" dirty="0">
              <a:solidFill>
                <a:schemeClr val="bg1"/>
              </a:solidFill>
            </a:endParaRPr>
          </a:p>
        </p:txBody>
      </p:sp>
      <p:pic>
        <p:nvPicPr>
          <p:cNvPr id="6" name="Picture 5">
            <a:extLst>
              <a:ext uri="{FF2B5EF4-FFF2-40B4-BE49-F238E27FC236}">
                <a16:creationId xmlns:a16="http://schemas.microsoft.com/office/drawing/2014/main" id="{4B0AAC2C-9A0C-8D12-6366-5D1B9F2D86AF}"/>
              </a:ext>
            </a:extLst>
          </p:cNvPr>
          <p:cNvPicPr>
            <a:picLocks noChangeAspect="1"/>
          </p:cNvPicPr>
          <p:nvPr/>
        </p:nvPicPr>
        <p:blipFill>
          <a:blip r:embed="rId3"/>
          <a:stretch>
            <a:fillRect/>
          </a:stretch>
        </p:blipFill>
        <p:spPr>
          <a:xfrm>
            <a:off x="2662053" y="1611196"/>
            <a:ext cx="7392432" cy="4839375"/>
          </a:xfrm>
          <a:prstGeom prst="rect">
            <a:avLst/>
          </a:prstGeom>
        </p:spPr>
      </p:pic>
    </p:spTree>
    <p:extLst>
      <p:ext uri="{BB962C8B-B14F-4D97-AF65-F5344CB8AC3E}">
        <p14:creationId xmlns:p14="http://schemas.microsoft.com/office/powerpoint/2010/main" val="175508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599AE0-B5D4-074A-C264-3469751A3954}"/>
              </a:ext>
            </a:extLst>
          </p:cNvPr>
          <p:cNvSpPr>
            <a:spLocks noGrp="1"/>
          </p:cNvSpPr>
          <p:nvPr>
            <p:ph type="ftr" sz="quarter" idx="10"/>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0E696F50-7C52-E89C-0945-A5BC7A42F95C}"/>
              </a:ext>
            </a:extLst>
          </p:cNvPr>
          <p:cNvSpPr>
            <a:spLocks noGrp="1"/>
          </p:cNvSpPr>
          <p:nvPr>
            <p:ph type="sldNum" sz="quarter" idx="11"/>
          </p:nvPr>
        </p:nvSpPr>
        <p:spPr/>
        <p:txBody>
          <a:bodyPr/>
          <a:lstStyle/>
          <a:p>
            <a:fld id="{8699F50C-BE38-4BD0-BA84-9B090E1F2B9B}" type="slidenum">
              <a:rPr lang="en-US" noProof="0" smtClean="0"/>
              <a:t>8</a:t>
            </a:fld>
            <a:endParaRPr lang="en-US" noProof="0" dirty="0"/>
          </a:p>
        </p:txBody>
      </p:sp>
      <p:sp>
        <p:nvSpPr>
          <p:cNvPr id="5" name="TextBox 4">
            <a:extLst>
              <a:ext uri="{FF2B5EF4-FFF2-40B4-BE49-F238E27FC236}">
                <a16:creationId xmlns:a16="http://schemas.microsoft.com/office/drawing/2014/main" id="{E38749E5-2CA7-2832-2252-4CE66B5FC209}"/>
              </a:ext>
            </a:extLst>
          </p:cNvPr>
          <p:cNvSpPr txBox="1"/>
          <p:nvPr/>
        </p:nvSpPr>
        <p:spPr>
          <a:xfrm>
            <a:off x="732902" y="630613"/>
            <a:ext cx="8617352" cy="707886"/>
          </a:xfrm>
          <a:prstGeom prst="rect">
            <a:avLst/>
          </a:prstGeom>
          <a:noFill/>
        </p:spPr>
        <p:txBody>
          <a:bodyPr wrap="square">
            <a:spAutoFit/>
          </a:bodyPr>
          <a:lstStyle/>
          <a:p>
            <a:r>
              <a:rPr lang="zh-CN" altLang="en-US" sz="4000" b="1" dirty="0">
                <a:solidFill>
                  <a:schemeClr val="bg1"/>
                </a:solidFill>
              </a:rPr>
              <a:t>香港檢測認證行業進入障礙分析</a:t>
            </a:r>
            <a:endParaRPr lang="en-HK" altLang="zh-CN" sz="4000" b="1" dirty="0">
              <a:solidFill>
                <a:schemeClr val="bg1"/>
              </a:solidFill>
            </a:endParaRPr>
          </a:p>
        </p:txBody>
      </p:sp>
      <p:pic>
        <p:nvPicPr>
          <p:cNvPr id="7" name="Picture 6">
            <a:extLst>
              <a:ext uri="{FF2B5EF4-FFF2-40B4-BE49-F238E27FC236}">
                <a16:creationId xmlns:a16="http://schemas.microsoft.com/office/drawing/2014/main" id="{0E5F3C41-FC3A-F7F2-1AEB-4963A9193EF1}"/>
              </a:ext>
            </a:extLst>
          </p:cNvPr>
          <p:cNvPicPr>
            <a:picLocks noChangeAspect="1"/>
          </p:cNvPicPr>
          <p:nvPr/>
        </p:nvPicPr>
        <p:blipFill rotWithShape="1">
          <a:blip r:embed="rId3"/>
          <a:srcRect l="1078" r="766"/>
          <a:stretch/>
        </p:blipFill>
        <p:spPr>
          <a:xfrm>
            <a:off x="6639138" y="4551589"/>
            <a:ext cx="5422233" cy="2169886"/>
          </a:xfrm>
          <a:prstGeom prst="rect">
            <a:avLst/>
          </a:prstGeom>
        </p:spPr>
      </p:pic>
      <p:graphicFrame>
        <p:nvGraphicFramePr>
          <p:cNvPr id="8" name="Diagram 7">
            <a:extLst>
              <a:ext uri="{FF2B5EF4-FFF2-40B4-BE49-F238E27FC236}">
                <a16:creationId xmlns:a16="http://schemas.microsoft.com/office/drawing/2014/main" id="{582E1093-DE9B-FF33-AAF2-E706849169DA}"/>
              </a:ext>
            </a:extLst>
          </p:cNvPr>
          <p:cNvGraphicFramePr/>
          <p:nvPr>
            <p:extLst>
              <p:ext uri="{D42A27DB-BD31-4B8C-83A1-F6EECF244321}">
                <p14:modId xmlns:p14="http://schemas.microsoft.com/office/powerpoint/2010/main" val="123716989"/>
              </p:ext>
            </p:extLst>
          </p:nvPr>
        </p:nvGraphicFramePr>
        <p:xfrm>
          <a:off x="-1506254" y="1878159"/>
          <a:ext cx="10856508" cy="44781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960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EBD5A2-41B9-2DAE-8FE8-687DDCE4E395}"/>
              </a:ext>
            </a:extLst>
          </p:cNvPr>
          <p:cNvSpPr>
            <a:spLocks noGrp="1"/>
          </p:cNvSpPr>
          <p:nvPr>
            <p:ph type="ftr" sz="quarter" idx="10"/>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920B57D0-E132-10CE-3650-7DFAEF0249AC}"/>
              </a:ext>
            </a:extLst>
          </p:cNvPr>
          <p:cNvSpPr>
            <a:spLocks noGrp="1"/>
          </p:cNvSpPr>
          <p:nvPr>
            <p:ph type="sldNum" sz="quarter" idx="11"/>
          </p:nvPr>
        </p:nvSpPr>
        <p:spPr/>
        <p:txBody>
          <a:bodyPr/>
          <a:lstStyle/>
          <a:p>
            <a:fld id="{8699F50C-BE38-4BD0-BA84-9B090E1F2B9B}" type="slidenum">
              <a:rPr lang="en-US" noProof="0" smtClean="0"/>
              <a:t>9</a:t>
            </a:fld>
            <a:endParaRPr lang="en-US" noProof="0" dirty="0"/>
          </a:p>
        </p:txBody>
      </p:sp>
      <p:sp>
        <p:nvSpPr>
          <p:cNvPr id="4" name="TextBox 3">
            <a:extLst>
              <a:ext uri="{FF2B5EF4-FFF2-40B4-BE49-F238E27FC236}">
                <a16:creationId xmlns:a16="http://schemas.microsoft.com/office/drawing/2014/main" id="{1D165E5B-B0C8-A688-9845-A605A77D98D3}"/>
              </a:ext>
            </a:extLst>
          </p:cNvPr>
          <p:cNvSpPr txBox="1"/>
          <p:nvPr/>
        </p:nvSpPr>
        <p:spPr>
          <a:xfrm>
            <a:off x="530506" y="508899"/>
            <a:ext cx="8617352" cy="707886"/>
          </a:xfrm>
          <a:prstGeom prst="rect">
            <a:avLst/>
          </a:prstGeom>
          <a:noFill/>
        </p:spPr>
        <p:txBody>
          <a:bodyPr wrap="square">
            <a:spAutoFit/>
          </a:bodyPr>
          <a:lstStyle/>
          <a:p>
            <a:r>
              <a:rPr lang="zh-CN" altLang="en-US" sz="4000" b="1" dirty="0">
                <a:solidFill>
                  <a:schemeClr val="bg1"/>
                </a:solidFill>
              </a:rPr>
              <a:t>香港檢測認證行業進入途徑分析</a:t>
            </a:r>
            <a:endParaRPr lang="en-HK" altLang="zh-CN" sz="4000" b="1" dirty="0">
              <a:solidFill>
                <a:schemeClr val="bg1"/>
              </a:solidFill>
            </a:endParaRPr>
          </a:p>
        </p:txBody>
      </p:sp>
      <p:pic>
        <p:nvPicPr>
          <p:cNvPr id="6" name="Picture 5">
            <a:extLst>
              <a:ext uri="{FF2B5EF4-FFF2-40B4-BE49-F238E27FC236}">
                <a16:creationId xmlns:a16="http://schemas.microsoft.com/office/drawing/2014/main" id="{07ACF2BD-F7BE-0A8C-E8C2-DC9AB5C0BF26}"/>
              </a:ext>
            </a:extLst>
          </p:cNvPr>
          <p:cNvPicPr>
            <a:picLocks noChangeAspect="1"/>
          </p:cNvPicPr>
          <p:nvPr/>
        </p:nvPicPr>
        <p:blipFill>
          <a:blip r:embed="rId3"/>
          <a:stretch>
            <a:fillRect/>
          </a:stretch>
        </p:blipFill>
        <p:spPr>
          <a:xfrm>
            <a:off x="3757000" y="1267691"/>
            <a:ext cx="4804892" cy="5453783"/>
          </a:xfrm>
          <a:prstGeom prst="rect">
            <a:avLst/>
          </a:prstGeom>
        </p:spPr>
      </p:pic>
    </p:spTree>
    <p:extLst>
      <p:ext uri="{BB962C8B-B14F-4D97-AF65-F5344CB8AC3E}">
        <p14:creationId xmlns:p14="http://schemas.microsoft.com/office/powerpoint/2010/main" val="1197098550"/>
      </p:ext>
    </p:extLst>
  </p:cSld>
  <p:clrMapOvr>
    <a:masterClrMapping/>
  </p:clrMapOvr>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40343A-75DB-4E03-95EA-4A75BA0D7FF2}">
  <ds:schemaRefs>
    <ds:schemaRef ds:uri="http://schemas.microsoft.com/office/2006/metadata/properties"/>
    <ds:schemaRef ds:uri="http://schemas.openxmlformats.org/package/2006/metadata/core-properties"/>
    <ds:schemaRef ds:uri="71af3243-3dd4-4a8d-8c0d-dd76da1f02a5"/>
    <ds:schemaRef ds:uri="http://purl.org/dc/dcmitype/"/>
    <ds:schemaRef ds:uri="16c05727-aa75-4e4a-9b5f-8a80a1165891"/>
    <ds:schemaRef ds:uri="http://schemas.microsoft.com/office/2006/documentManagement/types"/>
    <ds:schemaRef ds:uri="http://schemas.microsoft.com/office/infopath/2007/PartnerControls"/>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759597-1FA4-4F46-9BA8-01240C560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Hexagon presentation dark</Template>
  <TotalTime>0</TotalTime>
  <Words>1808</Words>
  <Application>Microsoft Office PowerPoint</Application>
  <PresentationFormat>Widescreen</PresentationFormat>
  <Paragraphs>148</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Gill Sans SemiBold</vt:lpstr>
      <vt:lpstr>Arial</vt:lpstr>
      <vt:lpstr>Calibri</vt:lpstr>
      <vt:lpstr>Calibri Light</vt:lpstr>
      <vt:lpstr>Times New Roman</vt:lpstr>
      <vt:lpstr>Wingdings</vt:lpstr>
      <vt:lpstr>Office Theme</vt:lpstr>
      <vt:lpstr>粵港澳大灣區檢測及認証行業發展報告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2023-01-19T02:44:05Z</dcterms:created>
  <dcterms:modified xsi:type="dcterms:W3CDTF">2023-02-22T01:26:38Z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